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1"/>
  </p:notesMasterIdLst>
  <p:sldIdLst>
    <p:sldId id="256" r:id="rId2"/>
    <p:sldId id="300" r:id="rId3"/>
    <p:sldId id="257" r:id="rId4"/>
    <p:sldId id="265" r:id="rId5"/>
    <p:sldId id="266" r:id="rId6"/>
    <p:sldId id="258" r:id="rId7"/>
    <p:sldId id="263" r:id="rId8"/>
    <p:sldId id="264" r:id="rId9"/>
    <p:sldId id="268" r:id="rId10"/>
    <p:sldId id="269" r:id="rId11"/>
    <p:sldId id="262" r:id="rId12"/>
    <p:sldId id="259" r:id="rId13"/>
    <p:sldId id="270" r:id="rId14"/>
    <p:sldId id="260" r:id="rId15"/>
    <p:sldId id="296" r:id="rId16"/>
    <p:sldId id="297" r:id="rId17"/>
    <p:sldId id="299" r:id="rId18"/>
    <p:sldId id="302" r:id="rId19"/>
    <p:sldId id="298" r:id="rId20"/>
    <p:sldId id="295" r:id="rId21"/>
    <p:sldId id="271" r:id="rId22"/>
    <p:sldId id="272" r:id="rId23"/>
    <p:sldId id="273" r:id="rId24"/>
    <p:sldId id="274" r:id="rId25"/>
    <p:sldId id="291" r:id="rId26"/>
    <p:sldId id="292" r:id="rId27"/>
    <p:sldId id="293" r:id="rId28"/>
    <p:sldId id="294" r:id="rId29"/>
    <p:sldId id="301" r:id="rId3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567"/>
    <p:restoredTop sz="96582"/>
  </p:normalViewPr>
  <p:slideViewPr>
    <p:cSldViewPr snapToGrid="0" snapToObjects="1">
      <p:cViewPr>
        <p:scale>
          <a:sx n="149" d="100"/>
          <a:sy n="149" d="100"/>
        </p:scale>
        <p:origin x="552" y="24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E7F1A17-665C-D645-8E02-BE660D1D910D}" type="datetimeFigureOut">
              <a:rPr kumimoji="1" lang="zh-CN" altLang="en-US" smtClean="0"/>
              <a:t>2021/9/9</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3BB77F6-A8B9-0844-A6C5-FA38B870A752}" type="slidenum">
              <a:rPr kumimoji="1" lang="zh-CN" altLang="en-US" smtClean="0"/>
              <a:t>‹#›</a:t>
            </a:fld>
            <a:endParaRPr kumimoji="1" lang="zh-CN" altLang="en-US"/>
          </a:p>
        </p:txBody>
      </p:sp>
    </p:spTree>
    <p:extLst>
      <p:ext uri="{BB962C8B-B14F-4D97-AF65-F5344CB8AC3E}">
        <p14:creationId xmlns:p14="http://schemas.microsoft.com/office/powerpoint/2010/main" val="35638001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katacontainers.io/supporters/"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 altLang="zh-CN" dirty="0"/>
              <a:t>- Swarm has the advantage (and disadvantage) of using the standard Docker interface. Whilst this makes it very simple to use Swarm and to integrate it into existing workflows, it may also make it more difficult to support the more complex scheduling that may be defined in custom interfaces.</a:t>
            </a:r>
          </a:p>
          <a:p>
            <a:endParaRPr lang="en" altLang="zh-CN" dirty="0"/>
          </a:p>
          <a:p>
            <a:r>
              <a:rPr lang="en" altLang="zh-CN" dirty="0"/>
              <a:t>- Fleet is a low-level and fairly simple orchestration layer that can be used as a base for running higher level orchestration tools, such as Kubernetes or custom systems.</a:t>
            </a:r>
          </a:p>
          <a:p>
            <a:endParaRPr lang="en" altLang="zh-CN" dirty="0"/>
          </a:p>
          <a:p>
            <a:r>
              <a:rPr lang="en" altLang="zh-CN" dirty="0"/>
              <a:t>- Kubernetes is an opinionated orchestration tool that comes with service discovery and replication baked-in. It may require some re-designing of existing applications, but used correctly will result in a fault-tolerant and scalable system.</a:t>
            </a:r>
          </a:p>
          <a:p>
            <a:endParaRPr lang="en" altLang="zh-CN" dirty="0"/>
          </a:p>
          <a:p>
            <a:r>
              <a:rPr lang="en" altLang="zh-CN" dirty="0"/>
              <a:t>- Mesos is a low-level, battle-hardened scheduler that supports several frameworks for container orchestration including Marathon, Kubernetes, and Swarm. At the time of writing, Kubernetes and Mesos are more developed and stable than Swarm. In terms of scale, only Mesos has been proven to support large-scale systems of hundreds or thousands of nodes. However, when looking at small clusters of, say, less than a dozen nodes, Mesos may be an overly complex solution.</a:t>
            </a:r>
          </a:p>
          <a:p>
            <a:endParaRPr kumimoji="1" lang="zh-CN" altLang="en-US" dirty="0"/>
          </a:p>
          <a:p>
            <a:endParaRPr kumimoji="1" lang="zh-CN" altLang="en-US" dirty="0"/>
          </a:p>
        </p:txBody>
      </p:sp>
      <p:sp>
        <p:nvSpPr>
          <p:cNvPr id="4" name="灯片编号占位符 3"/>
          <p:cNvSpPr>
            <a:spLocks noGrp="1"/>
          </p:cNvSpPr>
          <p:nvPr>
            <p:ph type="sldNum" sz="quarter" idx="5"/>
          </p:nvPr>
        </p:nvSpPr>
        <p:spPr/>
        <p:txBody>
          <a:bodyPr/>
          <a:lstStyle/>
          <a:p>
            <a:fld id="{43BB77F6-A8B9-0844-A6C5-FA38B870A752}" type="slidenum">
              <a:rPr kumimoji="1" lang="zh-CN" altLang="en-US" smtClean="0"/>
              <a:t>12</a:t>
            </a:fld>
            <a:endParaRPr kumimoji="1" lang="zh-CN" altLang="en-US"/>
          </a:p>
        </p:txBody>
      </p:sp>
    </p:spTree>
    <p:extLst>
      <p:ext uri="{BB962C8B-B14F-4D97-AF65-F5344CB8AC3E}">
        <p14:creationId xmlns:p14="http://schemas.microsoft.com/office/powerpoint/2010/main" val="34262281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67" name="Google Shape;467;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39700" lvl="0" indent="0" algn="l" rtl="0">
              <a:lnSpc>
                <a:spcPct val="100000"/>
              </a:lnSpc>
              <a:spcBef>
                <a:spcPts val="0"/>
              </a:spcBef>
              <a:spcAft>
                <a:spcPts val="0"/>
              </a:spcAft>
              <a:buSzPts val="1400"/>
              <a:buNone/>
            </a:pPr>
            <a:r>
              <a:rPr lang="en-US"/>
              <a:t>A node could be a virtual machine or a bare metal machine</a:t>
            </a:r>
            <a:endParaRPr/>
          </a:p>
          <a:p>
            <a:pPr marL="139700" lvl="0" indent="0" algn="l" rtl="0">
              <a:lnSpc>
                <a:spcPct val="100000"/>
              </a:lnSpc>
              <a:spcBef>
                <a:spcPts val="0"/>
              </a:spcBef>
              <a:spcAft>
                <a:spcPts val="0"/>
              </a:spcAft>
              <a:buSzPts val="1400"/>
              <a:buNone/>
            </a:pPr>
            <a:r>
              <a:rPr lang="en-US"/>
              <a:t>Untrusted or sensitive workloads like the ones shaded in red can be run on the same Node with Kata.</a:t>
            </a:r>
            <a:endParaRPr/>
          </a:p>
          <a:p>
            <a:pPr marL="139700" lvl="0" indent="0" algn="l" rtl="0">
              <a:lnSpc>
                <a:spcPct val="100000"/>
              </a:lnSpc>
              <a:spcBef>
                <a:spcPts val="0"/>
              </a:spcBef>
              <a:spcAft>
                <a:spcPts val="0"/>
              </a:spcAft>
              <a:buSzPts val="14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0"/>
        <p:cNvGrpSpPr/>
        <p:nvPr/>
      </p:nvGrpSpPr>
      <p:grpSpPr>
        <a:xfrm>
          <a:off x="0" y="0"/>
          <a:ext cx="0" cy="0"/>
          <a:chOff x="0" y="0"/>
          <a:chExt cx="0" cy="0"/>
        </a:xfrm>
      </p:grpSpPr>
      <p:sp>
        <p:nvSpPr>
          <p:cNvPr id="1601" name="Google Shape;1601;p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02" name="Google Shape;1602;p4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1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8"/>
        <p:cNvGrpSpPr/>
        <p:nvPr/>
      </p:nvGrpSpPr>
      <p:grpSpPr>
        <a:xfrm>
          <a:off x="0" y="0"/>
          <a:ext cx="0" cy="0"/>
          <a:chOff x="0" y="0"/>
          <a:chExt cx="0" cy="0"/>
        </a:xfrm>
      </p:grpSpPr>
      <p:sp>
        <p:nvSpPr>
          <p:cNvPr id="1629" name="Google Shape;1629;gac242e7999_0_19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1630" name="Google Shape;1630;gac242e7999_0_1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1"/>
        <p:cNvGrpSpPr/>
        <p:nvPr/>
      </p:nvGrpSpPr>
      <p:grpSpPr>
        <a:xfrm>
          <a:off x="0" y="0"/>
          <a:ext cx="0" cy="0"/>
          <a:chOff x="0" y="0"/>
          <a:chExt cx="0" cy="0"/>
        </a:xfrm>
      </p:grpSpPr>
      <p:sp>
        <p:nvSpPr>
          <p:cNvPr id="1672" name="Google Shape;1672;p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73" name="Google Shape;1673;p4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228600" algn="l" rtl="0">
              <a:lnSpc>
                <a:spcPct val="100000"/>
              </a:lnSpc>
              <a:spcBef>
                <a:spcPts val="0"/>
              </a:spcBef>
              <a:spcAft>
                <a:spcPts val="0"/>
              </a:spcAft>
              <a:buClr>
                <a:srgbClr val="000000"/>
              </a:buClr>
              <a:buSzPts val="1400"/>
              <a:buFont typeface="Arial"/>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199" name="Google Shape;199;p6: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 altLang="zh-CN" dirty="0"/>
              <a:t>- Swarm has the advantage (and disadvantage) of using the standard Docker interface. Whilst this makes it very simple to use Swarm and to integrate it into existing workflows, it may also make it more difficult to support the more complex scheduling that may be defined in custom interfaces.</a:t>
            </a:r>
          </a:p>
          <a:p>
            <a:endParaRPr lang="en" altLang="zh-CN" dirty="0"/>
          </a:p>
          <a:p>
            <a:r>
              <a:rPr lang="en" altLang="zh-CN" dirty="0"/>
              <a:t>- Fleet is a low-level and fairly simple orchestration layer that can be used as a base for running higher level orchestration tools, such as Kubernetes or custom systems.</a:t>
            </a:r>
          </a:p>
          <a:p>
            <a:endParaRPr lang="en" altLang="zh-CN" dirty="0"/>
          </a:p>
          <a:p>
            <a:r>
              <a:rPr lang="en" altLang="zh-CN" dirty="0"/>
              <a:t>- Kubernetes is an opinionated orchestration tool that comes with service discovery and replication baked-in. It may require some re-designing of existing applications, but used correctly will result in a fault-tolerant and scalable system.</a:t>
            </a:r>
          </a:p>
          <a:p>
            <a:endParaRPr lang="en" altLang="zh-CN" dirty="0"/>
          </a:p>
          <a:p>
            <a:r>
              <a:rPr lang="en" altLang="zh-CN" dirty="0"/>
              <a:t>- Mesos is a low-level, battle-hardened scheduler that supports several frameworks for container orchestration including Marathon, Kubernetes, and Swarm. At the time of writing, Kubernetes and Mesos are more developed and stable than Swarm. In terms of scale, only Mesos has been proven to support large-scale systems of hundreds or thousands of nodes. However, when looking at small clusters of, say, less than a dozen nodes, Mesos may be an overly complex solution.</a:t>
            </a:r>
          </a:p>
          <a:p>
            <a:endParaRPr kumimoji="1" lang="zh-CN" altLang="en-US" dirty="0"/>
          </a:p>
        </p:txBody>
      </p:sp>
      <p:sp>
        <p:nvSpPr>
          <p:cNvPr id="4" name="灯片编号占位符 3"/>
          <p:cNvSpPr>
            <a:spLocks noGrp="1"/>
          </p:cNvSpPr>
          <p:nvPr>
            <p:ph type="sldNum" sz="quarter" idx="5"/>
          </p:nvPr>
        </p:nvSpPr>
        <p:spPr/>
        <p:txBody>
          <a:bodyPr/>
          <a:lstStyle/>
          <a:p>
            <a:fld id="{43BB77F6-A8B9-0844-A6C5-FA38B870A752}" type="slidenum">
              <a:rPr kumimoji="1" lang="zh-CN" altLang="en-US" smtClean="0"/>
              <a:t>13</a:t>
            </a:fld>
            <a:endParaRPr kumimoji="1" lang="zh-CN" altLang="en-US"/>
          </a:p>
        </p:txBody>
      </p:sp>
    </p:spTree>
    <p:extLst>
      <p:ext uri="{BB962C8B-B14F-4D97-AF65-F5344CB8AC3E}">
        <p14:creationId xmlns:p14="http://schemas.microsoft.com/office/powerpoint/2010/main" val="13135398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43BB77F6-A8B9-0844-A6C5-FA38B870A752}" type="slidenum">
              <a:rPr kumimoji="1" lang="zh-CN" altLang="en-US" smtClean="0"/>
              <a:t>14</a:t>
            </a:fld>
            <a:endParaRPr kumimoji="1" lang="zh-CN" altLang="en-US"/>
          </a:p>
        </p:txBody>
      </p:sp>
    </p:spTree>
    <p:extLst>
      <p:ext uri="{BB962C8B-B14F-4D97-AF65-F5344CB8AC3E}">
        <p14:creationId xmlns:p14="http://schemas.microsoft.com/office/powerpoint/2010/main" val="13099707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dirty="0"/>
              <a:t>The Runtime Specification outlines how to run a “filesystem bundle” that is unpacked on disk. At a high-level an OCI implementation would download an OCI Image then unpack that image into an OCI Runtime filesystem bundle. At this point the OCI Runtime Bundle would be run by an OCI Runtime.</a:t>
            </a:r>
          </a:p>
          <a:p>
            <a:endParaRPr kumimoji="1" lang="zh-CN" altLang="en-US" dirty="0"/>
          </a:p>
        </p:txBody>
      </p:sp>
      <p:sp>
        <p:nvSpPr>
          <p:cNvPr id="4" name="灯片编号占位符 3"/>
          <p:cNvSpPr>
            <a:spLocks noGrp="1"/>
          </p:cNvSpPr>
          <p:nvPr>
            <p:ph type="sldNum" sz="quarter" idx="5"/>
          </p:nvPr>
        </p:nvSpPr>
        <p:spPr/>
        <p:txBody>
          <a:bodyPr/>
          <a:lstStyle/>
          <a:p>
            <a:fld id="{43BB77F6-A8B9-0844-A6C5-FA38B870A752}" type="slidenum">
              <a:rPr kumimoji="1" lang="zh-CN" altLang="en-US" smtClean="0"/>
              <a:t>18</a:t>
            </a:fld>
            <a:endParaRPr kumimoji="1" lang="zh-CN" altLang="en-US"/>
          </a:p>
        </p:txBody>
      </p:sp>
    </p:spTree>
    <p:extLst>
      <p:ext uri="{BB962C8B-B14F-4D97-AF65-F5344CB8AC3E}">
        <p14:creationId xmlns:p14="http://schemas.microsoft.com/office/powerpoint/2010/main" val="13597536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 altLang="zh-CN" b="1" dirty="0"/>
              <a:t>Open Container Initiative</a:t>
            </a:r>
          </a:p>
          <a:p>
            <a:r>
              <a:rPr lang="en" altLang="zh-CN" dirty="0"/>
              <a:t>The </a:t>
            </a:r>
            <a:r>
              <a:rPr lang="en" altLang="zh-CN" b="1" dirty="0"/>
              <a:t>Open Container Initiative</a:t>
            </a:r>
            <a:r>
              <a:rPr lang="en" altLang="zh-CN" dirty="0"/>
              <a:t> is an open governance structure for the express purpose of creating open industry standards around container formats and runtimes.</a:t>
            </a:r>
          </a:p>
          <a:p>
            <a:r>
              <a:rPr lang="en" altLang="zh-CN" dirty="0"/>
              <a:t>Established in June 2015 by Docker and other leaders in the container industry, the OCI currently contains two specifications: the Runtime Specification (runtime-spec) and the Image Specification (image-spec). The Runtime Specification outlines how to run a “filesystem bundle” that is unpacked on disk. At a high-level an OCI implementation would download an OCI Image then unpack that image into an OCI Runtime filesystem bundle. At this point the OCI Runtime Bundle would be run by an OCI Runtime.</a:t>
            </a:r>
          </a:p>
          <a:p>
            <a:endParaRPr kumimoji="1" lang="zh-CN" altLang="en-US" dirty="0"/>
          </a:p>
        </p:txBody>
      </p:sp>
      <p:sp>
        <p:nvSpPr>
          <p:cNvPr id="4" name="灯片编号占位符 3"/>
          <p:cNvSpPr>
            <a:spLocks noGrp="1"/>
          </p:cNvSpPr>
          <p:nvPr>
            <p:ph type="sldNum" sz="quarter" idx="5"/>
          </p:nvPr>
        </p:nvSpPr>
        <p:spPr/>
        <p:txBody>
          <a:bodyPr/>
          <a:lstStyle/>
          <a:p>
            <a:fld id="{43BB77F6-A8B9-0844-A6C5-FA38B870A752}" type="slidenum">
              <a:rPr kumimoji="1" lang="zh-CN" altLang="en-US" smtClean="0"/>
              <a:t>19</a:t>
            </a:fld>
            <a:endParaRPr kumimoji="1" lang="zh-CN" altLang="en-US"/>
          </a:p>
        </p:txBody>
      </p:sp>
    </p:spTree>
    <p:extLst>
      <p:ext uri="{BB962C8B-B14F-4D97-AF65-F5344CB8AC3E}">
        <p14:creationId xmlns:p14="http://schemas.microsoft.com/office/powerpoint/2010/main" val="16634037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7" name="Google Shape;157;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39700" marR="0" lvl="0" indent="0" algn="l" defTabSz="914400" rtl="0" eaLnBrk="1" fontAlgn="auto" latinLnBrk="0" hangingPunct="1">
              <a:lnSpc>
                <a:spcPct val="100000"/>
              </a:lnSpc>
              <a:spcBef>
                <a:spcPts val="0"/>
              </a:spcBef>
              <a:spcAft>
                <a:spcPts val="0"/>
              </a:spcAft>
              <a:buClrTx/>
              <a:buSzPts val="1400"/>
              <a:buFontTx/>
              <a:buNone/>
              <a:tabLst/>
              <a:defRPr/>
            </a:pPr>
            <a:r>
              <a:rPr lang="en-US" altLang="zh-CN" dirty="0">
                <a:latin typeface="Roboto Light"/>
                <a:ea typeface="Roboto Light"/>
                <a:cs typeface="Roboto Light"/>
                <a:sym typeface="Roboto Light"/>
              </a:rPr>
              <a:t>Kata Containers is an alternative OCI compatible runtime that enhances the security of container workloads in a lightweight virtual machine.    </a:t>
            </a:r>
            <a:endParaRPr lang="en-US" altLang="zh-CN" dirty="0"/>
          </a:p>
          <a:p>
            <a:pPr marL="139700" lvl="0" indent="0" algn="l" rtl="0">
              <a:lnSpc>
                <a:spcPct val="100000"/>
              </a:lnSpc>
              <a:spcBef>
                <a:spcPts val="0"/>
              </a:spcBef>
              <a:spcAft>
                <a:spcPts val="0"/>
              </a:spcAft>
              <a:buSzPts val="1400"/>
              <a:buNone/>
            </a:pPr>
            <a:endParaRPr lang="en-US" dirty="0"/>
          </a:p>
          <a:p>
            <a:pPr marL="139700" lvl="0" indent="0" algn="l" rtl="0">
              <a:lnSpc>
                <a:spcPct val="100000"/>
              </a:lnSpc>
              <a:spcBef>
                <a:spcPts val="0"/>
              </a:spcBef>
              <a:spcAft>
                <a:spcPts val="0"/>
              </a:spcAft>
              <a:buSzPts val="1400"/>
              <a:buNone/>
            </a:pPr>
            <a:endParaRPr lang="en-US" dirty="0"/>
          </a:p>
          <a:p>
            <a:pPr marL="139700" lvl="0" indent="0" algn="l" rtl="0">
              <a:lnSpc>
                <a:spcPct val="100000"/>
              </a:lnSpc>
              <a:spcBef>
                <a:spcPts val="0"/>
              </a:spcBef>
              <a:spcAft>
                <a:spcPts val="0"/>
              </a:spcAft>
              <a:buSzPts val="1400"/>
              <a:buNone/>
            </a:pPr>
            <a:r>
              <a:rPr lang="en-US" dirty="0"/>
              <a:t>S390 refers to the IBM System z architecture which is a mainframe.</a:t>
            </a:r>
            <a:endParaRPr dirty="0"/>
          </a:p>
          <a:p>
            <a:pPr marL="139700" lvl="0" indent="0" algn="l" rtl="0">
              <a:lnSpc>
                <a:spcPct val="100000"/>
              </a:lnSpc>
              <a:spcBef>
                <a:spcPts val="0"/>
              </a:spcBef>
              <a:spcAft>
                <a:spcPts val="0"/>
              </a:spcAft>
              <a:buSzPts val="1400"/>
              <a:buNone/>
            </a:pPr>
            <a:r>
              <a:rPr lang="en-US" dirty="0"/>
              <a:t>PowerPC is the IBM power architecture</a:t>
            </a: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5400b57640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8" name="Google Shape;228;g5400b57640_0_8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317500" algn="l" rtl="0">
              <a:lnSpc>
                <a:spcPct val="100000"/>
              </a:lnSpc>
              <a:spcBef>
                <a:spcPts val="0"/>
              </a:spcBef>
              <a:spcAft>
                <a:spcPts val="0"/>
              </a:spcAft>
              <a:buSzPts val="1400"/>
              <a:buChar char="-"/>
            </a:pPr>
            <a:r>
              <a:rPr lang="en-US"/>
              <a:t>Check out the project’s Infrastructure donors and the companies supporting Kata Containers: </a:t>
            </a:r>
            <a:r>
              <a:rPr lang="en-US" u="sng">
                <a:solidFill>
                  <a:schemeClr val="hlink"/>
                </a:solidFill>
                <a:hlinkClick r:id="rId3"/>
              </a:rPr>
              <a:t>https://katacontainers.io/supporters/</a:t>
            </a:r>
            <a:endParaRPr/>
          </a:p>
          <a:p>
            <a:pPr marL="457200" marR="0" lvl="0" indent="-317500" algn="l" rtl="0">
              <a:lnSpc>
                <a:spcPct val="100000"/>
              </a:lnSpc>
              <a:spcBef>
                <a:spcPts val="0"/>
              </a:spcBef>
              <a:spcAft>
                <a:spcPts val="0"/>
              </a:spcAft>
              <a:buSzPts val="1400"/>
              <a:buChar char="-"/>
            </a:pPr>
            <a:r>
              <a:rPr lang="en-US"/>
              <a:t>Find the Kata Containers community contributor metrics on </a:t>
            </a:r>
            <a:r>
              <a:rPr lang="en-US" u="sng">
                <a:solidFill>
                  <a:schemeClr val="hlink"/>
                </a:solidFill>
                <a:hlinkClick r:id="" action="ppaction://noaction"/>
              </a:rPr>
              <a:t>Kata Bitergia</a:t>
            </a:r>
            <a:r>
              <a:rPr lang="en-US"/>
              <a:t>.</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5e81a1757e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0" name="Google Shape;260;g5e81a1757e_0_5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228600" algn="l" rtl="0">
              <a:lnSpc>
                <a:spcPct val="100000"/>
              </a:lnSpc>
              <a:spcBef>
                <a:spcPts val="0"/>
              </a:spcBef>
              <a:spcAft>
                <a:spcPts val="0"/>
              </a:spcAft>
              <a:buClr>
                <a:srgbClr val="000000"/>
              </a:buClr>
              <a:buSzPts val="1400"/>
              <a:buFont typeface="Arial"/>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gac242e7999_0_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17" name="Google Shape;417;gac242e7999_0_9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39700" lvl="0" indent="0" algn="l" rtl="0">
              <a:lnSpc>
                <a:spcPct val="100000"/>
              </a:lnSpc>
              <a:spcBef>
                <a:spcPts val="0"/>
              </a:spcBef>
              <a:spcAft>
                <a:spcPts val="0"/>
              </a:spcAft>
              <a:buSzPts val="1400"/>
              <a:buNone/>
            </a:pPr>
            <a:r>
              <a:rPr lang="en-US"/>
              <a:t>Container Runtime Interface CRI. From the kubernetes.io website </a:t>
            </a:r>
            <a:endParaRPr/>
          </a:p>
          <a:p>
            <a:pPr marL="139700" lvl="0" indent="0" algn="l" rtl="0">
              <a:lnSpc>
                <a:spcPct val="100000"/>
              </a:lnSpc>
              <a:spcBef>
                <a:spcPts val="0"/>
              </a:spcBef>
              <a:spcAft>
                <a:spcPts val="0"/>
              </a:spcAft>
              <a:buSzPts val="1400"/>
              <a:buNone/>
            </a:pPr>
            <a:endParaRPr/>
          </a:p>
          <a:p>
            <a:pPr marL="139700" lvl="0" indent="0" algn="l" rtl="0">
              <a:lnSpc>
                <a:spcPct val="100000"/>
              </a:lnSpc>
              <a:spcBef>
                <a:spcPts val="0"/>
              </a:spcBef>
              <a:spcAft>
                <a:spcPts val="0"/>
              </a:spcAft>
              <a:buSzPts val="1400"/>
              <a:buNone/>
            </a:pPr>
            <a:r>
              <a:rPr lang="en-US"/>
              <a:t>This is a plugin interface which enables your kubelet to use a wide variety of container runtimes without requiring a recompile</a:t>
            </a:r>
            <a:endParaRPr/>
          </a:p>
          <a:p>
            <a:pPr marL="139700" lvl="0" indent="0" algn="l" rtl="0">
              <a:lnSpc>
                <a:spcPct val="100000"/>
              </a:lnSpc>
              <a:spcBef>
                <a:spcPts val="0"/>
              </a:spcBef>
              <a:spcAft>
                <a:spcPts val="0"/>
              </a:spcAft>
              <a:buSzPts val="1400"/>
              <a:buNone/>
            </a:pPr>
            <a:r>
              <a:rPr lang="en-US"/>
              <a:t>It consists of protocol buffers, grpc api, and libraries. </a:t>
            </a:r>
            <a:endParaRPr/>
          </a:p>
          <a:p>
            <a:pPr marL="139700" lvl="0" indent="0" algn="l" rtl="0">
              <a:lnSpc>
                <a:spcPct val="100000"/>
              </a:lnSpc>
              <a:spcBef>
                <a:spcPts val="0"/>
              </a:spcBef>
              <a:spcAft>
                <a:spcPts val="0"/>
              </a:spcAft>
              <a:buSzPts val="1400"/>
              <a:buNone/>
            </a:pPr>
            <a:endParaRPr/>
          </a:p>
          <a:p>
            <a:pPr marL="139700" lvl="0" indent="0" algn="l" rtl="0">
              <a:lnSpc>
                <a:spcPct val="100000"/>
              </a:lnSpc>
              <a:spcBef>
                <a:spcPts val="0"/>
              </a:spcBef>
              <a:spcAft>
                <a:spcPts val="0"/>
              </a:spcAft>
              <a:buSzPts val="1400"/>
              <a:buNone/>
            </a:pPr>
            <a:r>
              <a:rPr lang="en-US" sz="1100" b="0" i="0" u="none" strike="noStrike" cap="none">
                <a:solidFill>
                  <a:srgbClr val="000000"/>
                </a:solidFill>
                <a:latin typeface="Arial"/>
                <a:ea typeface="Arial"/>
                <a:cs typeface="Arial"/>
                <a:sym typeface="Arial"/>
              </a:rPr>
              <a:t>Kubelet communicates with the container runtime (or a CRI shim for the runtime) over Unix sockets using the gRPC framework, where kubelet acts as a client and the CRI shim as the server.  There is an Image service and a RuntimeService.</a:t>
            </a:r>
            <a:endParaRPr sz="1100" b="0" i="0" u="none" strike="noStrike" cap="none">
              <a:solidFill>
                <a:srgbClr val="000000"/>
              </a:solidFill>
              <a:latin typeface="Arial"/>
              <a:ea typeface="Arial"/>
              <a:cs typeface="Arial"/>
              <a:sym typeface="Arial"/>
            </a:endParaRPr>
          </a:p>
          <a:p>
            <a:pPr marL="139700" lvl="0" indent="0" algn="l" rtl="0">
              <a:lnSpc>
                <a:spcPct val="100000"/>
              </a:lnSpc>
              <a:spcBef>
                <a:spcPts val="0"/>
              </a:spcBef>
              <a:spcAft>
                <a:spcPts val="0"/>
              </a:spcAft>
              <a:buSzPts val="1400"/>
              <a:buNone/>
            </a:pPr>
            <a:endParaRPr sz="1100" b="0" i="0" u="none" strike="noStrike" cap="none">
              <a:solidFill>
                <a:srgbClr val="000000"/>
              </a:solidFill>
              <a:latin typeface="Arial"/>
              <a:ea typeface="Arial"/>
              <a:cs typeface="Arial"/>
              <a:sym typeface="Arial"/>
            </a:endParaRPr>
          </a:p>
          <a:p>
            <a:pPr marL="139700" lvl="0" indent="0" algn="l" rtl="0">
              <a:lnSpc>
                <a:spcPct val="100000"/>
              </a:lnSpc>
              <a:spcBef>
                <a:spcPts val="0"/>
              </a:spcBef>
              <a:spcAft>
                <a:spcPts val="0"/>
              </a:spcAft>
              <a:buSzPts val="14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510E35-C8DC-A043-A506-F5909896053A}"/>
              </a:ext>
            </a:extLst>
          </p:cNvPr>
          <p:cNvSpPr>
            <a:spLocks noGrp="1"/>
          </p:cNvSpPr>
          <p:nvPr>
            <p:ph type="ctrTitle"/>
          </p:nvPr>
        </p:nvSpPr>
        <p:spPr>
          <a:xfrm>
            <a:off x="1524000" y="1122363"/>
            <a:ext cx="9144000" cy="2387600"/>
          </a:xfrm>
        </p:spPr>
        <p:txBody>
          <a:bodyPr anchor="b"/>
          <a:lstStyle>
            <a:lvl1pPr algn="ctr">
              <a:defRPr sz="6000"/>
            </a:lvl1pPr>
          </a:lstStyle>
          <a:p>
            <a:r>
              <a:rPr kumimoji="1" lang="zh-CN" altLang="en-US"/>
              <a:t>单击此处编辑母版标题样式</a:t>
            </a:r>
          </a:p>
        </p:txBody>
      </p:sp>
      <p:sp>
        <p:nvSpPr>
          <p:cNvPr id="3" name="副标题 2">
            <a:extLst>
              <a:ext uri="{FF2B5EF4-FFF2-40B4-BE49-F238E27FC236}">
                <a16:creationId xmlns:a16="http://schemas.microsoft.com/office/drawing/2014/main" id="{531DC8ED-CDB2-DA4A-BECC-439CE632BBB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p>
        </p:txBody>
      </p:sp>
      <p:sp>
        <p:nvSpPr>
          <p:cNvPr id="4" name="日期占位符 3">
            <a:extLst>
              <a:ext uri="{FF2B5EF4-FFF2-40B4-BE49-F238E27FC236}">
                <a16:creationId xmlns:a16="http://schemas.microsoft.com/office/drawing/2014/main" id="{A0B25304-58CD-CB47-9AFE-6165AF3CBC3C}"/>
              </a:ext>
            </a:extLst>
          </p:cNvPr>
          <p:cNvSpPr>
            <a:spLocks noGrp="1"/>
          </p:cNvSpPr>
          <p:nvPr>
            <p:ph type="dt" sz="half" idx="10"/>
          </p:nvPr>
        </p:nvSpPr>
        <p:spPr/>
        <p:txBody>
          <a:bodyPr/>
          <a:lstStyle/>
          <a:p>
            <a:fld id="{B8926245-A1DF-1849-BCA9-08F26768A000}" type="datetimeFigureOut">
              <a:rPr kumimoji="1" lang="zh-CN" altLang="en-US" smtClean="0"/>
              <a:t>2021/9/9</a:t>
            </a:fld>
            <a:endParaRPr kumimoji="1" lang="zh-CN" altLang="en-US"/>
          </a:p>
        </p:txBody>
      </p:sp>
      <p:sp>
        <p:nvSpPr>
          <p:cNvPr id="5" name="页脚占位符 4">
            <a:extLst>
              <a:ext uri="{FF2B5EF4-FFF2-40B4-BE49-F238E27FC236}">
                <a16:creationId xmlns:a16="http://schemas.microsoft.com/office/drawing/2014/main" id="{29AC6BC8-B60E-BD40-A81F-9C2EC92009F0}"/>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10F90599-4BC3-534B-8846-384DC6204F7A}"/>
              </a:ext>
            </a:extLst>
          </p:cNvPr>
          <p:cNvSpPr>
            <a:spLocks noGrp="1"/>
          </p:cNvSpPr>
          <p:nvPr>
            <p:ph type="sldNum" sz="quarter" idx="12"/>
          </p:nvPr>
        </p:nvSpPr>
        <p:spPr/>
        <p:txBody>
          <a:bodyPr/>
          <a:lstStyle/>
          <a:p>
            <a:fld id="{35A2B88A-A719-064E-AF45-6994C0F36A49}" type="slidenum">
              <a:rPr kumimoji="1" lang="zh-CN" altLang="en-US" smtClean="0"/>
              <a:t>‹#›</a:t>
            </a:fld>
            <a:endParaRPr kumimoji="1" lang="zh-CN" altLang="en-US"/>
          </a:p>
        </p:txBody>
      </p:sp>
    </p:spTree>
    <p:extLst>
      <p:ext uri="{BB962C8B-B14F-4D97-AF65-F5344CB8AC3E}">
        <p14:creationId xmlns:p14="http://schemas.microsoft.com/office/powerpoint/2010/main" val="2049306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261B6E-AFE4-6C4C-BD29-E6A231B6D558}"/>
              </a:ext>
            </a:extLst>
          </p:cNvPr>
          <p:cNvSpPr>
            <a:spLocks noGrp="1"/>
          </p:cNvSpPr>
          <p:nvPr>
            <p:ph type="title"/>
          </p:nvPr>
        </p:nvSpPr>
        <p:spPr/>
        <p:txBody>
          <a:bodyPr/>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BF00EC37-86B3-1040-AEA0-D686B22FF650}"/>
              </a:ext>
            </a:extLst>
          </p:cNvPr>
          <p:cNvSpPr>
            <a:spLocks noGrp="1"/>
          </p:cNvSpPr>
          <p:nvPr>
            <p:ph type="body" orient="vert" idx="1"/>
          </p:nvPr>
        </p:nvSpPr>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4FC64138-953B-CF4F-8A1E-D810AE86DEAB}"/>
              </a:ext>
            </a:extLst>
          </p:cNvPr>
          <p:cNvSpPr>
            <a:spLocks noGrp="1"/>
          </p:cNvSpPr>
          <p:nvPr>
            <p:ph type="dt" sz="half" idx="10"/>
          </p:nvPr>
        </p:nvSpPr>
        <p:spPr/>
        <p:txBody>
          <a:bodyPr/>
          <a:lstStyle/>
          <a:p>
            <a:fld id="{B8926245-A1DF-1849-BCA9-08F26768A000}" type="datetimeFigureOut">
              <a:rPr kumimoji="1" lang="zh-CN" altLang="en-US" smtClean="0"/>
              <a:t>2021/9/9</a:t>
            </a:fld>
            <a:endParaRPr kumimoji="1" lang="zh-CN" altLang="en-US"/>
          </a:p>
        </p:txBody>
      </p:sp>
      <p:sp>
        <p:nvSpPr>
          <p:cNvPr id="5" name="页脚占位符 4">
            <a:extLst>
              <a:ext uri="{FF2B5EF4-FFF2-40B4-BE49-F238E27FC236}">
                <a16:creationId xmlns:a16="http://schemas.microsoft.com/office/drawing/2014/main" id="{F29C5D3D-9339-304E-BBA0-4FD614BA3AB1}"/>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F1938B78-EF06-504E-A6B6-CB3E4798928B}"/>
              </a:ext>
            </a:extLst>
          </p:cNvPr>
          <p:cNvSpPr>
            <a:spLocks noGrp="1"/>
          </p:cNvSpPr>
          <p:nvPr>
            <p:ph type="sldNum" sz="quarter" idx="12"/>
          </p:nvPr>
        </p:nvSpPr>
        <p:spPr/>
        <p:txBody>
          <a:bodyPr/>
          <a:lstStyle/>
          <a:p>
            <a:fld id="{35A2B88A-A719-064E-AF45-6994C0F36A49}" type="slidenum">
              <a:rPr kumimoji="1" lang="zh-CN" altLang="en-US" smtClean="0"/>
              <a:t>‹#›</a:t>
            </a:fld>
            <a:endParaRPr kumimoji="1" lang="zh-CN" altLang="en-US"/>
          </a:p>
        </p:txBody>
      </p:sp>
    </p:spTree>
    <p:extLst>
      <p:ext uri="{BB962C8B-B14F-4D97-AF65-F5344CB8AC3E}">
        <p14:creationId xmlns:p14="http://schemas.microsoft.com/office/powerpoint/2010/main" val="24257569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AAF9BE8-9957-EA42-9E12-0FB5AA040014}"/>
              </a:ext>
            </a:extLst>
          </p:cNvPr>
          <p:cNvSpPr>
            <a:spLocks noGrp="1"/>
          </p:cNvSpPr>
          <p:nvPr>
            <p:ph type="title" orient="vert"/>
          </p:nvPr>
        </p:nvSpPr>
        <p:spPr>
          <a:xfrm>
            <a:off x="8724900" y="365125"/>
            <a:ext cx="2628900" cy="5811838"/>
          </a:xfrm>
        </p:spPr>
        <p:txBody>
          <a:bodyPr vert="eaVert"/>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1BC2B6E8-6C8D-9846-ADB4-386563DFD114}"/>
              </a:ext>
            </a:extLst>
          </p:cNvPr>
          <p:cNvSpPr>
            <a:spLocks noGrp="1"/>
          </p:cNvSpPr>
          <p:nvPr>
            <p:ph type="body" orient="vert" idx="1"/>
          </p:nvPr>
        </p:nvSpPr>
        <p:spPr>
          <a:xfrm>
            <a:off x="838200" y="365125"/>
            <a:ext cx="7734300" cy="5811838"/>
          </a:xfrm>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1753D7DE-60D7-F84B-92E0-77A9DBDF72E3}"/>
              </a:ext>
            </a:extLst>
          </p:cNvPr>
          <p:cNvSpPr>
            <a:spLocks noGrp="1"/>
          </p:cNvSpPr>
          <p:nvPr>
            <p:ph type="dt" sz="half" idx="10"/>
          </p:nvPr>
        </p:nvSpPr>
        <p:spPr/>
        <p:txBody>
          <a:bodyPr/>
          <a:lstStyle/>
          <a:p>
            <a:fld id="{B8926245-A1DF-1849-BCA9-08F26768A000}" type="datetimeFigureOut">
              <a:rPr kumimoji="1" lang="zh-CN" altLang="en-US" smtClean="0"/>
              <a:t>2021/9/9</a:t>
            </a:fld>
            <a:endParaRPr kumimoji="1" lang="zh-CN" altLang="en-US"/>
          </a:p>
        </p:txBody>
      </p:sp>
      <p:sp>
        <p:nvSpPr>
          <p:cNvPr id="5" name="页脚占位符 4">
            <a:extLst>
              <a:ext uri="{FF2B5EF4-FFF2-40B4-BE49-F238E27FC236}">
                <a16:creationId xmlns:a16="http://schemas.microsoft.com/office/drawing/2014/main" id="{6A5EA0DB-50B5-D240-8E65-69BA0817CEE1}"/>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DB43FF4D-43E4-4440-B02C-F89F2D7DA3F4}"/>
              </a:ext>
            </a:extLst>
          </p:cNvPr>
          <p:cNvSpPr>
            <a:spLocks noGrp="1"/>
          </p:cNvSpPr>
          <p:nvPr>
            <p:ph type="sldNum" sz="quarter" idx="12"/>
          </p:nvPr>
        </p:nvSpPr>
        <p:spPr/>
        <p:txBody>
          <a:bodyPr/>
          <a:lstStyle/>
          <a:p>
            <a:fld id="{35A2B88A-A719-064E-AF45-6994C0F36A49}" type="slidenum">
              <a:rPr kumimoji="1" lang="zh-CN" altLang="en-US" smtClean="0"/>
              <a:t>‹#›</a:t>
            </a:fld>
            <a:endParaRPr kumimoji="1" lang="zh-CN" altLang="en-US"/>
          </a:p>
        </p:txBody>
      </p:sp>
    </p:spTree>
    <p:extLst>
      <p:ext uri="{BB962C8B-B14F-4D97-AF65-F5344CB8AC3E}">
        <p14:creationId xmlns:p14="http://schemas.microsoft.com/office/powerpoint/2010/main" val="20097005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header">
  <p:cSld name="Section header">
    <p:bg>
      <p:bgPr>
        <a:solidFill>
          <a:schemeClr val="lt1"/>
        </a:solidFill>
        <a:effectLst/>
      </p:bgPr>
    </p:bg>
    <p:spTree>
      <p:nvGrpSpPr>
        <p:cNvPr id="1" name="Shape 16"/>
        <p:cNvGrpSpPr/>
        <p:nvPr/>
      </p:nvGrpSpPr>
      <p:grpSpPr>
        <a:xfrm>
          <a:off x="0" y="0"/>
          <a:ext cx="0" cy="0"/>
          <a:chOff x="0" y="0"/>
          <a:chExt cx="0" cy="0"/>
        </a:xfrm>
      </p:grpSpPr>
      <p:sp>
        <p:nvSpPr>
          <p:cNvPr id="17" name="Google Shape;17;p65"/>
          <p:cNvSpPr txBox="1">
            <a:spLocks noGrp="1"/>
          </p:cNvSpPr>
          <p:nvPr>
            <p:ph type="sldNum" idx="12"/>
          </p:nvPr>
        </p:nvSpPr>
        <p:spPr>
          <a:xfrm>
            <a:off x="11364721" y="6260831"/>
            <a:ext cx="731600" cy="5248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333" b="0" i="0" u="none" strike="noStrike" cap="none">
                <a:solidFill>
                  <a:schemeClr val="lt1"/>
                </a:solidFill>
                <a:latin typeface="Roboto"/>
                <a:ea typeface="Roboto"/>
                <a:cs typeface="Roboto"/>
                <a:sym typeface="Roboto"/>
              </a:defRPr>
            </a:lvl1pPr>
            <a:lvl2pPr marL="0" marR="0" lvl="1" indent="0" algn="r" rtl="0">
              <a:lnSpc>
                <a:spcPct val="100000"/>
              </a:lnSpc>
              <a:spcBef>
                <a:spcPts val="0"/>
              </a:spcBef>
              <a:spcAft>
                <a:spcPts val="0"/>
              </a:spcAft>
              <a:buClr>
                <a:srgbClr val="000000"/>
              </a:buClr>
              <a:buSzPts val="1000"/>
              <a:buFont typeface="Arial"/>
              <a:buNone/>
              <a:defRPr sz="1333" b="0" i="0" u="none" strike="noStrike" cap="none">
                <a:solidFill>
                  <a:schemeClr val="lt1"/>
                </a:solidFill>
                <a:latin typeface="Roboto"/>
                <a:ea typeface="Roboto"/>
                <a:cs typeface="Roboto"/>
                <a:sym typeface="Roboto"/>
              </a:defRPr>
            </a:lvl2pPr>
            <a:lvl3pPr marL="0" marR="0" lvl="2" indent="0" algn="r" rtl="0">
              <a:lnSpc>
                <a:spcPct val="100000"/>
              </a:lnSpc>
              <a:spcBef>
                <a:spcPts val="0"/>
              </a:spcBef>
              <a:spcAft>
                <a:spcPts val="0"/>
              </a:spcAft>
              <a:buClr>
                <a:srgbClr val="000000"/>
              </a:buClr>
              <a:buSzPts val="1000"/>
              <a:buFont typeface="Arial"/>
              <a:buNone/>
              <a:defRPr sz="1333" b="0" i="0" u="none" strike="noStrike" cap="none">
                <a:solidFill>
                  <a:schemeClr val="lt1"/>
                </a:solidFill>
                <a:latin typeface="Roboto"/>
                <a:ea typeface="Roboto"/>
                <a:cs typeface="Roboto"/>
                <a:sym typeface="Roboto"/>
              </a:defRPr>
            </a:lvl3pPr>
            <a:lvl4pPr marL="0" marR="0" lvl="3" indent="0" algn="r" rtl="0">
              <a:lnSpc>
                <a:spcPct val="100000"/>
              </a:lnSpc>
              <a:spcBef>
                <a:spcPts val="0"/>
              </a:spcBef>
              <a:spcAft>
                <a:spcPts val="0"/>
              </a:spcAft>
              <a:buClr>
                <a:srgbClr val="000000"/>
              </a:buClr>
              <a:buSzPts val="1000"/>
              <a:buFont typeface="Arial"/>
              <a:buNone/>
              <a:defRPr sz="1333" b="0" i="0" u="none" strike="noStrike" cap="none">
                <a:solidFill>
                  <a:schemeClr val="lt1"/>
                </a:solidFill>
                <a:latin typeface="Roboto"/>
                <a:ea typeface="Roboto"/>
                <a:cs typeface="Roboto"/>
                <a:sym typeface="Roboto"/>
              </a:defRPr>
            </a:lvl4pPr>
            <a:lvl5pPr marL="0" marR="0" lvl="4" indent="0" algn="r" rtl="0">
              <a:lnSpc>
                <a:spcPct val="100000"/>
              </a:lnSpc>
              <a:spcBef>
                <a:spcPts val="0"/>
              </a:spcBef>
              <a:spcAft>
                <a:spcPts val="0"/>
              </a:spcAft>
              <a:buClr>
                <a:srgbClr val="000000"/>
              </a:buClr>
              <a:buSzPts val="1000"/>
              <a:buFont typeface="Arial"/>
              <a:buNone/>
              <a:defRPr sz="1333" b="0" i="0" u="none" strike="noStrike" cap="none">
                <a:solidFill>
                  <a:schemeClr val="lt1"/>
                </a:solidFill>
                <a:latin typeface="Roboto"/>
                <a:ea typeface="Roboto"/>
                <a:cs typeface="Roboto"/>
                <a:sym typeface="Roboto"/>
              </a:defRPr>
            </a:lvl5pPr>
            <a:lvl6pPr marL="0" marR="0" lvl="5" indent="0" algn="r" rtl="0">
              <a:lnSpc>
                <a:spcPct val="100000"/>
              </a:lnSpc>
              <a:spcBef>
                <a:spcPts val="0"/>
              </a:spcBef>
              <a:spcAft>
                <a:spcPts val="0"/>
              </a:spcAft>
              <a:buClr>
                <a:srgbClr val="000000"/>
              </a:buClr>
              <a:buSzPts val="1000"/>
              <a:buFont typeface="Arial"/>
              <a:buNone/>
              <a:defRPr sz="1333" b="0" i="0" u="none" strike="noStrike" cap="none">
                <a:solidFill>
                  <a:schemeClr val="lt1"/>
                </a:solidFill>
                <a:latin typeface="Roboto"/>
                <a:ea typeface="Roboto"/>
                <a:cs typeface="Roboto"/>
                <a:sym typeface="Roboto"/>
              </a:defRPr>
            </a:lvl6pPr>
            <a:lvl7pPr marL="0" marR="0" lvl="6" indent="0" algn="r" rtl="0">
              <a:lnSpc>
                <a:spcPct val="100000"/>
              </a:lnSpc>
              <a:spcBef>
                <a:spcPts val="0"/>
              </a:spcBef>
              <a:spcAft>
                <a:spcPts val="0"/>
              </a:spcAft>
              <a:buClr>
                <a:srgbClr val="000000"/>
              </a:buClr>
              <a:buSzPts val="1000"/>
              <a:buFont typeface="Arial"/>
              <a:buNone/>
              <a:defRPr sz="1333" b="0" i="0" u="none" strike="noStrike" cap="none">
                <a:solidFill>
                  <a:schemeClr val="lt1"/>
                </a:solidFill>
                <a:latin typeface="Roboto"/>
                <a:ea typeface="Roboto"/>
                <a:cs typeface="Roboto"/>
                <a:sym typeface="Roboto"/>
              </a:defRPr>
            </a:lvl7pPr>
            <a:lvl8pPr marL="0" marR="0" lvl="7" indent="0" algn="r" rtl="0">
              <a:lnSpc>
                <a:spcPct val="100000"/>
              </a:lnSpc>
              <a:spcBef>
                <a:spcPts val="0"/>
              </a:spcBef>
              <a:spcAft>
                <a:spcPts val="0"/>
              </a:spcAft>
              <a:buClr>
                <a:srgbClr val="000000"/>
              </a:buClr>
              <a:buSzPts val="1000"/>
              <a:buFont typeface="Arial"/>
              <a:buNone/>
              <a:defRPr sz="1333" b="0" i="0" u="none" strike="noStrike" cap="none">
                <a:solidFill>
                  <a:schemeClr val="lt1"/>
                </a:solidFill>
                <a:latin typeface="Roboto"/>
                <a:ea typeface="Roboto"/>
                <a:cs typeface="Roboto"/>
                <a:sym typeface="Roboto"/>
              </a:defRPr>
            </a:lvl8pPr>
            <a:lvl9pPr marL="0" marR="0" lvl="8" indent="0" algn="r" rtl="0">
              <a:lnSpc>
                <a:spcPct val="100000"/>
              </a:lnSpc>
              <a:spcBef>
                <a:spcPts val="0"/>
              </a:spcBef>
              <a:spcAft>
                <a:spcPts val="0"/>
              </a:spcAft>
              <a:buClr>
                <a:srgbClr val="000000"/>
              </a:buClr>
              <a:buSzPts val="1000"/>
              <a:buFont typeface="Arial"/>
              <a:buNone/>
              <a:defRPr sz="1333" b="0" i="0" u="none" strike="noStrike" cap="none">
                <a:solidFill>
                  <a:schemeClr val="lt1"/>
                </a:solidFill>
                <a:latin typeface="Roboto"/>
                <a:ea typeface="Roboto"/>
                <a:cs typeface="Roboto"/>
                <a:sym typeface="Roboto"/>
              </a:defRPr>
            </a:lvl9pPr>
          </a:lstStyle>
          <a:p>
            <a:fld id="{00000000-1234-1234-1234-123412341234}" type="slidenum">
              <a:rPr lang="en-US" smtClean="0"/>
              <a:pPr/>
              <a:t>‹#›</a:t>
            </a:fld>
            <a:endParaRPr lang="en-US"/>
          </a:p>
        </p:txBody>
      </p:sp>
      <p:sp>
        <p:nvSpPr>
          <p:cNvPr id="18" name="Google Shape;18;p65"/>
          <p:cNvSpPr txBox="1">
            <a:spLocks noGrp="1"/>
          </p:cNvSpPr>
          <p:nvPr>
            <p:ph type="title"/>
          </p:nvPr>
        </p:nvSpPr>
        <p:spPr>
          <a:xfrm>
            <a:off x="609600" y="121920"/>
            <a:ext cx="7803181" cy="10236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chemeClr val="lt1"/>
              </a:buClr>
              <a:buSzPts val="3200"/>
              <a:buFont typeface="Roboto"/>
              <a:buNone/>
              <a:defRPr sz="2400" b="1" i="0" u="none" strike="noStrike" cap="none">
                <a:solidFill>
                  <a:srgbClr val="1F2A3D"/>
                </a:solidFill>
                <a:latin typeface="Roboto Medium"/>
                <a:ea typeface="Roboto Medium"/>
                <a:cs typeface="Roboto Medium"/>
                <a:sym typeface="Roboto Medium"/>
              </a:defRPr>
            </a:lvl1pPr>
            <a:lvl2pPr marR="0" lvl="1" algn="l" rtl="0">
              <a:lnSpc>
                <a:spcPct val="100000"/>
              </a:lnSpc>
              <a:spcBef>
                <a:spcPts val="0"/>
              </a:spcBef>
              <a:spcAft>
                <a:spcPts val="0"/>
              </a:spcAft>
              <a:buClr>
                <a:schemeClr val="lt1"/>
              </a:buClr>
              <a:buSzPts val="3200"/>
              <a:buFont typeface="Roboto"/>
              <a:buNone/>
              <a:defRPr sz="4267" b="0" i="0" u="none" strike="noStrike" cap="none">
                <a:solidFill>
                  <a:schemeClr val="lt1"/>
                </a:solidFill>
                <a:latin typeface="Roboto"/>
                <a:ea typeface="Roboto"/>
                <a:cs typeface="Roboto"/>
                <a:sym typeface="Roboto"/>
              </a:defRPr>
            </a:lvl2pPr>
            <a:lvl3pPr marR="0" lvl="2" algn="l" rtl="0">
              <a:lnSpc>
                <a:spcPct val="100000"/>
              </a:lnSpc>
              <a:spcBef>
                <a:spcPts val="0"/>
              </a:spcBef>
              <a:spcAft>
                <a:spcPts val="0"/>
              </a:spcAft>
              <a:buClr>
                <a:schemeClr val="lt1"/>
              </a:buClr>
              <a:buSzPts val="3200"/>
              <a:buFont typeface="Roboto"/>
              <a:buNone/>
              <a:defRPr sz="4267" b="0" i="0" u="none" strike="noStrike" cap="none">
                <a:solidFill>
                  <a:schemeClr val="lt1"/>
                </a:solidFill>
                <a:latin typeface="Roboto"/>
                <a:ea typeface="Roboto"/>
                <a:cs typeface="Roboto"/>
                <a:sym typeface="Roboto"/>
              </a:defRPr>
            </a:lvl3pPr>
            <a:lvl4pPr marR="0" lvl="3" algn="l" rtl="0">
              <a:lnSpc>
                <a:spcPct val="100000"/>
              </a:lnSpc>
              <a:spcBef>
                <a:spcPts val="0"/>
              </a:spcBef>
              <a:spcAft>
                <a:spcPts val="0"/>
              </a:spcAft>
              <a:buClr>
                <a:schemeClr val="lt1"/>
              </a:buClr>
              <a:buSzPts val="3200"/>
              <a:buFont typeface="Roboto"/>
              <a:buNone/>
              <a:defRPr sz="4267" b="0" i="0" u="none" strike="noStrike" cap="none">
                <a:solidFill>
                  <a:schemeClr val="lt1"/>
                </a:solidFill>
                <a:latin typeface="Roboto"/>
                <a:ea typeface="Roboto"/>
                <a:cs typeface="Roboto"/>
                <a:sym typeface="Roboto"/>
              </a:defRPr>
            </a:lvl4pPr>
            <a:lvl5pPr marR="0" lvl="4" algn="l" rtl="0">
              <a:lnSpc>
                <a:spcPct val="100000"/>
              </a:lnSpc>
              <a:spcBef>
                <a:spcPts val="0"/>
              </a:spcBef>
              <a:spcAft>
                <a:spcPts val="0"/>
              </a:spcAft>
              <a:buClr>
                <a:schemeClr val="lt1"/>
              </a:buClr>
              <a:buSzPts val="3200"/>
              <a:buFont typeface="Roboto"/>
              <a:buNone/>
              <a:defRPr sz="4267" b="0" i="0" u="none" strike="noStrike" cap="none">
                <a:solidFill>
                  <a:schemeClr val="lt1"/>
                </a:solidFill>
                <a:latin typeface="Roboto"/>
                <a:ea typeface="Roboto"/>
                <a:cs typeface="Roboto"/>
                <a:sym typeface="Roboto"/>
              </a:defRPr>
            </a:lvl5pPr>
            <a:lvl6pPr marR="0" lvl="5" algn="l" rtl="0">
              <a:lnSpc>
                <a:spcPct val="100000"/>
              </a:lnSpc>
              <a:spcBef>
                <a:spcPts val="0"/>
              </a:spcBef>
              <a:spcAft>
                <a:spcPts val="0"/>
              </a:spcAft>
              <a:buClr>
                <a:schemeClr val="lt1"/>
              </a:buClr>
              <a:buSzPts val="3200"/>
              <a:buFont typeface="Roboto"/>
              <a:buNone/>
              <a:defRPr sz="4267" b="0" i="0" u="none" strike="noStrike" cap="none">
                <a:solidFill>
                  <a:schemeClr val="lt1"/>
                </a:solidFill>
                <a:latin typeface="Roboto"/>
                <a:ea typeface="Roboto"/>
                <a:cs typeface="Roboto"/>
                <a:sym typeface="Roboto"/>
              </a:defRPr>
            </a:lvl6pPr>
            <a:lvl7pPr marR="0" lvl="6" algn="l" rtl="0">
              <a:lnSpc>
                <a:spcPct val="100000"/>
              </a:lnSpc>
              <a:spcBef>
                <a:spcPts val="0"/>
              </a:spcBef>
              <a:spcAft>
                <a:spcPts val="0"/>
              </a:spcAft>
              <a:buClr>
                <a:schemeClr val="lt1"/>
              </a:buClr>
              <a:buSzPts val="3200"/>
              <a:buFont typeface="Roboto"/>
              <a:buNone/>
              <a:defRPr sz="4267" b="0" i="0" u="none" strike="noStrike" cap="none">
                <a:solidFill>
                  <a:schemeClr val="lt1"/>
                </a:solidFill>
                <a:latin typeface="Roboto"/>
                <a:ea typeface="Roboto"/>
                <a:cs typeface="Roboto"/>
                <a:sym typeface="Roboto"/>
              </a:defRPr>
            </a:lvl7pPr>
            <a:lvl8pPr marR="0" lvl="7" algn="l" rtl="0">
              <a:lnSpc>
                <a:spcPct val="100000"/>
              </a:lnSpc>
              <a:spcBef>
                <a:spcPts val="0"/>
              </a:spcBef>
              <a:spcAft>
                <a:spcPts val="0"/>
              </a:spcAft>
              <a:buClr>
                <a:schemeClr val="lt1"/>
              </a:buClr>
              <a:buSzPts val="3200"/>
              <a:buFont typeface="Roboto"/>
              <a:buNone/>
              <a:defRPr sz="4267" b="0" i="0" u="none" strike="noStrike" cap="none">
                <a:solidFill>
                  <a:schemeClr val="lt1"/>
                </a:solidFill>
                <a:latin typeface="Roboto"/>
                <a:ea typeface="Roboto"/>
                <a:cs typeface="Roboto"/>
                <a:sym typeface="Roboto"/>
              </a:defRPr>
            </a:lvl8pPr>
            <a:lvl9pPr marR="0" lvl="8" algn="l" rtl="0">
              <a:lnSpc>
                <a:spcPct val="100000"/>
              </a:lnSpc>
              <a:spcBef>
                <a:spcPts val="0"/>
              </a:spcBef>
              <a:spcAft>
                <a:spcPts val="0"/>
              </a:spcAft>
              <a:buClr>
                <a:schemeClr val="lt1"/>
              </a:buClr>
              <a:buSzPts val="3200"/>
              <a:buFont typeface="Roboto"/>
              <a:buNone/>
              <a:defRPr sz="4267" b="0" i="0" u="none" strike="noStrike" cap="none">
                <a:solidFill>
                  <a:schemeClr val="lt1"/>
                </a:solidFill>
                <a:latin typeface="Roboto"/>
                <a:ea typeface="Roboto"/>
                <a:cs typeface="Roboto"/>
                <a:sym typeface="Roboto"/>
              </a:defRPr>
            </a:lvl9pPr>
          </a:lstStyle>
          <a:p>
            <a:endParaRPr/>
          </a:p>
        </p:txBody>
      </p:sp>
      <p:pic>
        <p:nvPicPr>
          <p:cNvPr id="19" name="Google Shape;19;p65"/>
          <p:cNvPicPr preferRelativeResize="0"/>
          <p:nvPr/>
        </p:nvPicPr>
        <p:blipFill rotWithShape="1">
          <a:blip r:embed="rId2">
            <a:alphaModFix/>
          </a:blip>
          <a:srcRect/>
          <a:stretch/>
        </p:blipFill>
        <p:spPr>
          <a:xfrm>
            <a:off x="11284091" y="370355"/>
            <a:ext cx="392853" cy="487680"/>
          </a:xfrm>
          <a:prstGeom prst="rect">
            <a:avLst/>
          </a:prstGeom>
          <a:noFill/>
          <a:ln>
            <a:noFill/>
          </a:ln>
        </p:spPr>
      </p:pic>
    </p:spTree>
    <p:extLst>
      <p:ext uri="{BB962C8B-B14F-4D97-AF65-F5344CB8AC3E}">
        <p14:creationId xmlns:p14="http://schemas.microsoft.com/office/powerpoint/2010/main" val="9387227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3BDD7A-9B81-E647-BD97-AEE2309F9919}"/>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C82D6B9A-2589-B242-9F0F-12B15AB233A2}"/>
              </a:ext>
            </a:extLst>
          </p:cNvPr>
          <p:cNvSpPr>
            <a:spLocks noGrp="1"/>
          </p:cNvSpPr>
          <p:nvPr>
            <p:ph idx="1"/>
          </p:nvPr>
        </p:nvSpPr>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6763F2C5-8069-AC46-ABD8-9DFE37A27830}"/>
              </a:ext>
            </a:extLst>
          </p:cNvPr>
          <p:cNvSpPr>
            <a:spLocks noGrp="1"/>
          </p:cNvSpPr>
          <p:nvPr>
            <p:ph type="dt" sz="half" idx="10"/>
          </p:nvPr>
        </p:nvSpPr>
        <p:spPr/>
        <p:txBody>
          <a:bodyPr/>
          <a:lstStyle/>
          <a:p>
            <a:fld id="{B8926245-A1DF-1849-BCA9-08F26768A000}" type="datetimeFigureOut">
              <a:rPr kumimoji="1" lang="zh-CN" altLang="en-US" smtClean="0"/>
              <a:t>2021/9/9</a:t>
            </a:fld>
            <a:endParaRPr kumimoji="1" lang="zh-CN" altLang="en-US"/>
          </a:p>
        </p:txBody>
      </p:sp>
      <p:sp>
        <p:nvSpPr>
          <p:cNvPr id="5" name="页脚占位符 4">
            <a:extLst>
              <a:ext uri="{FF2B5EF4-FFF2-40B4-BE49-F238E27FC236}">
                <a16:creationId xmlns:a16="http://schemas.microsoft.com/office/drawing/2014/main" id="{66BD291B-B470-4D4C-8BD5-5251161C1DF6}"/>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66DCCAF5-C9CB-DC40-94C2-5D693C9E3501}"/>
              </a:ext>
            </a:extLst>
          </p:cNvPr>
          <p:cNvSpPr>
            <a:spLocks noGrp="1"/>
          </p:cNvSpPr>
          <p:nvPr>
            <p:ph type="sldNum" sz="quarter" idx="12"/>
          </p:nvPr>
        </p:nvSpPr>
        <p:spPr/>
        <p:txBody>
          <a:bodyPr/>
          <a:lstStyle/>
          <a:p>
            <a:fld id="{35A2B88A-A719-064E-AF45-6994C0F36A49}" type="slidenum">
              <a:rPr kumimoji="1" lang="zh-CN" altLang="en-US" smtClean="0"/>
              <a:t>‹#›</a:t>
            </a:fld>
            <a:endParaRPr kumimoji="1" lang="zh-CN" altLang="en-US"/>
          </a:p>
        </p:txBody>
      </p:sp>
    </p:spTree>
    <p:extLst>
      <p:ext uri="{BB962C8B-B14F-4D97-AF65-F5344CB8AC3E}">
        <p14:creationId xmlns:p14="http://schemas.microsoft.com/office/powerpoint/2010/main" val="41745075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F906EB-6356-C34D-A2F6-D0D8EB612D7F}"/>
              </a:ext>
            </a:extLst>
          </p:cNvPr>
          <p:cNvSpPr>
            <a:spLocks noGrp="1"/>
          </p:cNvSpPr>
          <p:nvPr>
            <p:ph type="title"/>
          </p:nvPr>
        </p:nvSpPr>
        <p:spPr>
          <a:xfrm>
            <a:off x="831850" y="1709738"/>
            <a:ext cx="10515600" cy="2852737"/>
          </a:xfrm>
        </p:spPr>
        <p:txBody>
          <a:bodyPr anchor="b"/>
          <a:lstStyle>
            <a:lvl1pPr>
              <a:defRPr sz="6000"/>
            </a:lvl1pPr>
          </a:lstStyle>
          <a:p>
            <a:r>
              <a:rPr kumimoji="1" lang="zh-CN" altLang="en-US"/>
              <a:t>单击此处编辑母版标题样式</a:t>
            </a:r>
          </a:p>
        </p:txBody>
      </p:sp>
      <p:sp>
        <p:nvSpPr>
          <p:cNvPr id="3" name="文本占位符 2">
            <a:extLst>
              <a:ext uri="{FF2B5EF4-FFF2-40B4-BE49-F238E27FC236}">
                <a16:creationId xmlns:a16="http://schemas.microsoft.com/office/drawing/2014/main" id="{5D685EB1-88A2-1747-8B32-91482B18727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a:t>单击此处编辑母版文本样式</a:t>
            </a:r>
          </a:p>
        </p:txBody>
      </p:sp>
      <p:sp>
        <p:nvSpPr>
          <p:cNvPr id="4" name="日期占位符 3">
            <a:extLst>
              <a:ext uri="{FF2B5EF4-FFF2-40B4-BE49-F238E27FC236}">
                <a16:creationId xmlns:a16="http://schemas.microsoft.com/office/drawing/2014/main" id="{FD2B9B4F-C49E-7B44-B242-9CE4D5964784}"/>
              </a:ext>
            </a:extLst>
          </p:cNvPr>
          <p:cNvSpPr>
            <a:spLocks noGrp="1"/>
          </p:cNvSpPr>
          <p:nvPr>
            <p:ph type="dt" sz="half" idx="10"/>
          </p:nvPr>
        </p:nvSpPr>
        <p:spPr/>
        <p:txBody>
          <a:bodyPr/>
          <a:lstStyle/>
          <a:p>
            <a:fld id="{B8926245-A1DF-1849-BCA9-08F26768A000}" type="datetimeFigureOut">
              <a:rPr kumimoji="1" lang="zh-CN" altLang="en-US" smtClean="0"/>
              <a:t>2021/9/9</a:t>
            </a:fld>
            <a:endParaRPr kumimoji="1" lang="zh-CN" altLang="en-US"/>
          </a:p>
        </p:txBody>
      </p:sp>
      <p:sp>
        <p:nvSpPr>
          <p:cNvPr id="5" name="页脚占位符 4">
            <a:extLst>
              <a:ext uri="{FF2B5EF4-FFF2-40B4-BE49-F238E27FC236}">
                <a16:creationId xmlns:a16="http://schemas.microsoft.com/office/drawing/2014/main" id="{BAEC4B16-B08D-7440-9F2C-FBF55FD544F7}"/>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590B3860-B335-9947-8FF0-EB74AD2EED1B}"/>
              </a:ext>
            </a:extLst>
          </p:cNvPr>
          <p:cNvSpPr>
            <a:spLocks noGrp="1"/>
          </p:cNvSpPr>
          <p:nvPr>
            <p:ph type="sldNum" sz="quarter" idx="12"/>
          </p:nvPr>
        </p:nvSpPr>
        <p:spPr/>
        <p:txBody>
          <a:bodyPr/>
          <a:lstStyle/>
          <a:p>
            <a:fld id="{35A2B88A-A719-064E-AF45-6994C0F36A49}" type="slidenum">
              <a:rPr kumimoji="1" lang="zh-CN" altLang="en-US" smtClean="0"/>
              <a:t>‹#›</a:t>
            </a:fld>
            <a:endParaRPr kumimoji="1" lang="zh-CN" altLang="en-US"/>
          </a:p>
        </p:txBody>
      </p:sp>
    </p:spTree>
    <p:extLst>
      <p:ext uri="{BB962C8B-B14F-4D97-AF65-F5344CB8AC3E}">
        <p14:creationId xmlns:p14="http://schemas.microsoft.com/office/powerpoint/2010/main" val="42680051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F0DD41-D23A-984C-8EBF-1C132567B855}"/>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6B31372F-225B-C443-9E59-978F3D7EC7EF}"/>
              </a:ext>
            </a:extLst>
          </p:cNvPr>
          <p:cNvSpPr>
            <a:spLocks noGrp="1"/>
          </p:cNvSpPr>
          <p:nvPr>
            <p:ph sz="half" idx="1"/>
          </p:nvPr>
        </p:nvSpPr>
        <p:spPr>
          <a:xfrm>
            <a:off x="838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内容占位符 3">
            <a:extLst>
              <a:ext uri="{FF2B5EF4-FFF2-40B4-BE49-F238E27FC236}">
                <a16:creationId xmlns:a16="http://schemas.microsoft.com/office/drawing/2014/main" id="{B6A1599F-BD02-D94C-8A44-73A0EACD8D2F}"/>
              </a:ext>
            </a:extLst>
          </p:cNvPr>
          <p:cNvSpPr>
            <a:spLocks noGrp="1"/>
          </p:cNvSpPr>
          <p:nvPr>
            <p:ph sz="half" idx="2"/>
          </p:nvPr>
        </p:nvSpPr>
        <p:spPr>
          <a:xfrm>
            <a:off x="6172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日期占位符 4">
            <a:extLst>
              <a:ext uri="{FF2B5EF4-FFF2-40B4-BE49-F238E27FC236}">
                <a16:creationId xmlns:a16="http://schemas.microsoft.com/office/drawing/2014/main" id="{3D5C6743-46BA-704B-B9DC-12D4CC052449}"/>
              </a:ext>
            </a:extLst>
          </p:cNvPr>
          <p:cNvSpPr>
            <a:spLocks noGrp="1"/>
          </p:cNvSpPr>
          <p:nvPr>
            <p:ph type="dt" sz="half" idx="10"/>
          </p:nvPr>
        </p:nvSpPr>
        <p:spPr/>
        <p:txBody>
          <a:bodyPr/>
          <a:lstStyle/>
          <a:p>
            <a:fld id="{B8926245-A1DF-1849-BCA9-08F26768A000}" type="datetimeFigureOut">
              <a:rPr kumimoji="1" lang="zh-CN" altLang="en-US" smtClean="0"/>
              <a:t>2021/9/9</a:t>
            </a:fld>
            <a:endParaRPr kumimoji="1" lang="zh-CN" altLang="en-US"/>
          </a:p>
        </p:txBody>
      </p:sp>
      <p:sp>
        <p:nvSpPr>
          <p:cNvPr id="6" name="页脚占位符 5">
            <a:extLst>
              <a:ext uri="{FF2B5EF4-FFF2-40B4-BE49-F238E27FC236}">
                <a16:creationId xmlns:a16="http://schemas.microsoft.com/office/drawing/2014/main" id="{90A2878E-7929-FA49-B719-7677A7E9ACA0}"/>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5FE4BA3A-556C-F14A-A9A4-6E1E4A5E83DB}"/>
              </a:ext>
            </a:extLst>
          </p:cNvPr>
          <p:cNvSpPr>
            <a:spLocks noGrp="1"/>
          </p:cNvSpPr>
          <p:nvPr>
            <p:ph type="sldNum" sz="quarter" idx="12"/>
          </p:nvPr>
        </p:nvSpPr>
        <p:spPr/>
        <p:txBody>
          <a:bodyPr/>
          <a:lstStyle/>
          <a:p>
            <a:fld id="{35A2B88A-A719-064E-AF45-6994C0F36A49}" type="slidenum">
              <a:rPr kumimoji="1" lang="zh-CN" altLang="en-US" smtClean="0"/>
              <a:t>‹#›</a:t>
            </a:fld>
            <a:endParaRPr kumimoji="1" lang="zh-CN" altLang="en-US"/>
          </a:p>
        </p:txBody>
      </p:sp>
    </p:spTree>
    <p:extLst>
      <p:ext uri="{BB962C8B-B14F-4D97-AF65-F5344CB8AC3E}">
        <p14:creationId xmlns:p14="http://schemas.microsoft.com/office/powerpoint/2010/main" val="39053637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B20BB4-6626-CA49-9355-397CA9EBF8DD}"/>
              </a:ext>
            </a:extLst>
          </p:cNvPr>
          <p:cNvSpPr>
            <a:spLocks noGrp="1"/>
          </p:cNvSpPr>
          <p:nvPr>
            <p:ph type="title"/>
          </p:nvPr>
        </p:nvSpPr>
        <p:spPr>
          <a:xfrm>
            <a:off x="839788" y="365125"/>
            <a:ext cx="10515600" cy="1325563"/>
          </a:xfrm>
        </p:spPr>
        <p:txBody>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74111A51-7EC6-CD4C-85E0-7D658C0A112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4" name="内容占位符 3">
            <a:extLst>
              <a:ext uri="{FF2B5EF4-FFF2-40B4-BE49-F238E27FC236}">
                <a16:creationId xmlns:a16="http://schemas.microsoft.com/office/drawing/2014/main" id="{06716C9C-1256-154C-8E8E-0877FDB433DF}"/>
              </a:ext>
            </a:extLst>
          </p:cNvPr>
          <p:cNvSpPr>
            <a:spLocks noGrp="1"/>
          </p:cNvSpPr>
          <p:nvPr>
            <p:ph sz="half" idx="2"/>
          </p:nvPr>
        </p:nvSpPr>
        <p:spPr>
          <a:xfrm>
            <a:off x="839788" y="2505075"/>
            <a:ext cx="5157787"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文本占位符 4">
            <a:extLst>
              <a:ext uri="{FF2B5EF4-FFF2-40B4-BE49-F238E27FC236}">
                <a16:creationId xmlns:a16="http://schemas.microsoft.com/office/drawing/2014/main" id="{46A8FF26-A145-684A-8F1B-FCE974B24BF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6" name="内容占位符 5">
            <a:extLst>
              <a:ext uri="{FF2B5EF4-FFF2-40B4-BE49-F238E27FC236}">
                <a16:creationId xmlns:a16="http://schemas.microsoft.com/office/drawing/2014/main" id="{54B794F7-0959-0444-A508-8E230200D126}"/>
              </a:ext>
            </a:extLst>
          </p:cNvPr>
          <p:cNvSpPr>
            <a:spLocks noGrp="1"/>
          </p:cNvSpPr>
          <p:nvPr>
            <p:ph sz="quarter" idx="4"/>
          </p:nvPr>
        </p:nvSpPr>
        <p:spPr>
          <a:xfrm>
            <a:off x="6172200" y="2505075"/>
            <a:ext cx="5183188"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7" name="日期占位符 6">
            <a:extLst>
              <a:ext uri="{FF2B5EF4-FFF2-40B4-BE49-F238E27FC236}">
                <a16:creationId xmlns:a16="http://schemas.microsoft.com/office/drawing/2014/main" id="{82AE8105-55B7-F048-9DCC-1D81F0B224E2}"/>
              </a:ext>
            </a:extLst>
          </p:cNvPr>
          <p:cNvSpPr>
            <a:spLocks noGrp="1"/>
          </p:cNvSpPr>
          <p:nvPr>
            <p:ph type="dt" sz="half" idx="10"/>
          </p:nvPr>
        </p:nvSpPr>
        <p:spPr/>
        <p:txBody>
          <a:bodyPr/>
          <a:lstStyle/>
          <a:p>
            <a:fld id="{B8926245-A1DF-1849-BCA9-08F26768A000}" type="datetimeFigureOut">
              <a:rPr kumimoji="1" lang="zh-CN" altLang="en-US" smtClean="0"/>
              <a:t>2021/9/9</a:t>
            </a:fld>
            <a:endParaRPr kumimoji="1" lang="zh-CN" altLang="en-US"/>
          </a:p>
        </p:txBody>
      </p:sp>
      <p:sp>
        <p:nvSpPr>
          <p:cNvPr id="8" name="页脚占位符 7">
            <a:extLst>
              <a:ext uri="{FF2B5EF4-FFF2-40B4-BE49-F238E27FC236}">
                <a16:creationId xmlns:a16="http://schemas.microsoft.com/office/drawing/2014/main" id="{DB73E876-359F-6A44-B183-FAC72348DE47}"/>
              </a:ext>
            </a:extLst>
          </p:cNvPr>
          <p:cNvSpPr>
            <a:spLocks noGrp="1"/>
          </p:cNvSpPr>
          <p:nvPr>
            <p:ph type="ftr" sz="quarter" idx="11"/>
          </p:nvPr>
        </p:nvSpPr>
        <p:spPr/>
        <p:txBody>
          <a:bodyPr/>
          <a:lstStyle/>
          <a:p>
            <a:endParaRPr kumimoji="1" lang="zh-CN" altLang="en-US"/>
          </a:p>
        </p:txBody>
      </p:sp>
      <p:sp>
        <p:nvSpPr>
          <p:cNvPr id="9" name="灯片编号占位符 8">
            <a:extLst>
              <a:ext uri="{FF2B5EF4-FFF2-40B4-BE49-F238E27FC236}">
                <a16:creationId xmlns:a16="http://schemas.microsoft.com/office/drawing/2014/main" id="{6E1DC1C2-8164-8F41-ABF2-91471733C460}"/>
              </a:ext>
            </a:extLst>
          </p:cNvPr>
          <p:cNvSpPr>
            <a:spLocks noGrp="1"/>
          </p:cNvSpPr>
          <p:nvPr>
            <p:ph type="sldNum" sz="quarter" idx="12"/>
          </p:nvPr>
        </p:nvSpPr>
        <p:spPr/>
        <p:txBody>
          <a:bodyPr/>
          <a:lstStyle/>
          <a:p>
            <a:fld id="{35A2B88A-A719-064E-AF45-6994C0F36A49}" type="slidenum">
              <a:rPr kumimoji="1" lang="zh-CN" altLang="en-US" smtClean="0"/>
              <a:t>‹#›</a:t>
            </a:fld>
            <a:endParaRPr kumimoji="1" lang="zh-CN" altLang="en-US"/>
          </a:p>
        </p:txBody>
      </p:sp>
    </p:spTree>
    <p:extLst>
      <p:ext uri="{BB962C8B-B14F-4D97-AF65-F5344CB8AC3E}">
        <p14:creationId xmlns:p14="http://schemas.microsoft.com/office/powerpoint/2010/main" val="32627928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6A158C-5EAD-C344-A7E2-EC993D719056}"/>
              </a:ext>
            </a:extLst>
          </p:cNvPr>
          <p:cNvSpPr>
            <a:spLocks noGrp="1"/>
          </p:cNvSpPr>
          <p:nvPr>
            <p:ph type="title"/>
          </p:nvPr>
        </p:nvSpPr>
        <p:spPr/>
        <p:txBody>
          <a:bodyPr/>
          <a:lstStyle/>
          <a:p>
            <a:r>
              <a:rPr kumimoji="1" lang="zh-CN" altLang="en-US"/>
              <a:t>单击此处编辑母版标题样式</a:t>
            </a:r>
          </a:p>
        </p:txBody>
      </p:sp>
      <p:sp>
        <p:nvSpPr>
          <p:cNvPr id="3" name="日期占位符 2">
            <a:extLst>
              <a:ext uri="{FF2B5EF4-FFF2-40B4-BE49-F238E27FC236}">
                <a16:creationId xmlns:a16="http://schemas.microsoft.com/office/drawing/2014/main" id="{2B44F811-DC4D-2143-9018-E661C011D7E5}"/>
              </a:ext>
            </a:extLst>
          </p:cNvPr>
          <p:cNvSpPr>
            <a:spLocks noGrp="1"/>
          </p:cNvSpPr>
          <p:nvPr>
            <p:ph type="dt" sz="half" idx="10"/>
          </p:nvPr>
        </p:nvSpPr>
        <p:spPr/>
        <p:txBody>
          <a:bodyPr/>
          <a:lstStyle/>
          <a:p>
            <a:fld id="{B8926245-A1DF-1849-BCA9-08F26768A000}" type="datetimeFigureOut">
              <a:rPr kumimoji="1" lang="zh-CN" altLang="en-US" smtClean="0"/>
              <a:t>2021/9/9</a:t>
            </a:fld>
            <a:endParaRPr kumimoji="1" lang="zh-CN" altLang="en-US"/>
          </a:p>
        </p:txBody>
      </p:sp>
      <p:sp>
        <p:nvSpPr>
          <p:cNvPr id="4" name="页脚占位符 3">
            <a:extLst>
              <a:ext uri="{FF2B5EF4-FFF2-40B4-BE49-F238E27FC236}">
                <a16:creationId xmlns:a16="http://schemas.microsoft.com/office/drawing/2014/main" id="{0870FAC7-BF9D-564B-9E92-77047FEBD4A9}"/>
              </a:ext>
            </a:extLst>
          </p:cNvPr>
          <p:cNvSpPr>
            <a:spLocks noGrp="1"/>
          </p:cNvSpPr>
          <p:nvPr>
            <p:ph type="ftr" sz="quarter" idx="11"/>
          </p:nvPr>
        </p:nvSpPr>
        <p:spPr/>
        <p:txBody>
          <a:bodyPr/>
          <a:lstStyle/>
          <a:p>
            <a:endParaRPr kumimoji="1" lang="zh-CN" altLang="en-US"/>
          </a:p>
        </p:txBody>
      </p:sp>
      <p:sp>
        <p:nvSpPr>
          <p:cNvPr id="5" name="灯片编号占位符 4">
            <a:extLst>
              <a:ext uri="{FF2B5EF4-FFF2-40B4-BE49-F238E27FC236}">
                <a16:creationId xmlns:a16="http://schemas.microsoft.com/office/drawing/2014/main" id="{6A41E382-DD60-7A46-A087-8D3E0315B329}"/>
              </a:ext>
            </a:extLst>
          </p:cNvPr>
          <p:cNvSpPr>
            <a:spLocks noGrp="1"/>
          </p:cNvSpPr>
          <p:nvPr>
            <p:ph type="sldNum" sz="quarter" idx="12"/>
          </p:nvPr>
        </p:nvSpPr>
        <p:spPr/>
        <p:txBody>
          <a:bodyPr/>
          <a:lstStyle/>
          <a:p>
            <a:fld id="{35A2B88A-A719-064E-AF45-6994C0F36A49}" type="slidenum">
              <a:rPr kumimoji="1" lang="zh-CN" altLang="en-US" smtClean="0"/>
              <a:t>‹#›</a:t>
            </a:fld>
            <a:endParaRPr kumimoji="1" lang="zh-CN" altLang="en-US"/>
          </a:p>
        </p:txBody>
      </p:sp>
    </p:spTree>
    <p:extLst>
      <p:ext uri="{BB962C8B-B14F-4D97-AF65-F5344CB8AC3E}">
        <p14:creationId xmlns:p14="http://schemas.microsoft.com/office/powerpoint/2010/main" val="26365893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9F4EBDE-F217-B84F-83E2-165D11F5674C}"/>
              </a:ext>
            </a:extLst>
          </p:cNvPr>
          <p:cNvSpPr>
            <a:spLocks noGrp="1"/>
          </p:cNvSpPr>
          <p:nvPr>
            <p:ph type="dt" sz="half" idx="10"/>
          </p:nvPr>
        </p:nvSpPr>
        <p:spPr/>
        <p:txBody>
          <a:bodyPr/>
          <a:lstStyle/>
          <a:p>
            <a:fld id="{B8926245-A1DF-1849-BCA9-08F26768A000}" type="datetimeFigureOut">
              <a:rPr kumimoji="1" lang="zh-CN" altLang="en-US" smtClean="0"/>
              <a:t>2021/9/9</a:t>
            </a:fld>
            <a:endParaRPr kumimoji="1" lang="zh-CN" altLang="en-US"/>
          </a:p>
        </p:txBody>
      </p:sp>
      <p:sp>
        <p:nvSpPr>
          <p:cNvPr id="3" name="页脚占位符 2">
            <a:extLst>
              <a:ext uri="{FF2B5EF4-FFF2-40B4-BE49-F238E27FC236}">
                <a16:creationId xmlns:a16="http://schemas.microsoft.com/office/drawing/2014/main" id="{F1EC53F7-7A29-694F-B417-36D904EE54F3}"/>
              </a:ext>
            </a:extLst>
          </p:cNvPr>
          <p:cNvSpPr>
            <a:spLocks noGrp="1"/>
          </p:cNvSpPr>
          <p:nvPr>
            <p:ph type="ftr" sz="quarter" idx="11"/>
          </p:nvPr>
        </p:nvSpPr>
        <p:spPr/>
        <p:txBody>
          <a:bodyPr/>
          <a:lstStyle/>
          <a:p>
            <a:endParaRPr kumimoji="1" lang="zh-CN" altLang="en-US"/>
          </a:p>
        </p:txBody>
      </p:sp>
      <p:sp>
        <p:nvSpPr>
          <p:cNvPr id="4" name="灯片编号占位符 3">
            <a:extLst>
              <a:ext uri="{FF2B5EF4-FFF2-40B4-BE49-F238E27FC236}">
                <a16:creationId xmlns:a16="http://schemas.microsoft.com/office/drawing/2014/main" id="{02F811E3-F600-7B41-8F75-CBA360FE4039}"/>
              </a:ext>
            </a:extLst>
          </p:cNvPr>
          <p:cNvSpPr>
            <a:spLocks noGrp="1"/>
          </p:cNvSpPr>
          <p:nvPr>
            <p:ph type="sldNum" sz="quarter" idx="12"/>
          </p:nvPr>
        </p:nvSpPr>
        <p:spPr/>
        <p:txBody>
          <a:bodyPr/>
          <a:lstStyle/>
          <a:p>
            <a:fld id="{35A2B88A-A719-064E-AF45-6994C0F36A49}" type="slidenum">
              <a:rPr kumimoji="1" lang="zh-CN" altLang="en-US" smtClean="0"/>
              <a:t>‹#›</a:t>
            </a:fld>
            <a:endParaRPr kumimoji="1" lang="zh-CN" altLang="en-US"/>
          </a:p>
        </p:txBody>
      </p:sp>
    </p:spTree>
    <p:extLst>
      <p:ext uri="{BB962C8B-B14F-4D97-AF65-F5344CB8AC3E}">
        <p14:creationId xmlns:p14="http://schemas.microsoft.com/office/powerpoint/2010/main" val="16432562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3D917B-5306-A943-B8FF-48EE2E5F8FDE}"/>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内容占位符 2">
            <a:extLst>
              <a:ext uri="{FF2B5EF4-FFF2-40B4-BE49-F238E27FC236}">
                <a16:creationId xmlns:a16="http://schemas.microsoft.com/office/drawing/2014/main" id="{2E296C33-51A6-BD44-9A2B-264D6803131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文本占位符 3">
            <a:extLst>
              <a:ext uri="{FF2B5EF4-FFF2-40B4-BE49-F238E27FC236}">
                <a16:creationId xmlns:a16="http://schemas.microsoft.com/office/drawing/2014/main" id="{1E90A802-8210-8748-A8BC-7D453A4E74A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a:extLst>
              <a:ext uri="{FF2B5EF4-FFF2-40B4-BE49-F238E27FC236}">
                <a16:creationId xmlns:a16="http://schemas.microsoft.com/office/drawing/2014/main" id="{D92A3133-1E6D-8745-B8A8-CF708C334400}"/>
              </a:ext>
            </a:extLst>
          </p:cNvPr>
          <p:cNvSpPr>
            <a:spLocks noGrp="1"/>
          </p:cNvSpPr>
          <p:nvPr>
            <p:ph type="dt" sz="half" idx="10"/>
          </p:nvPr>
        </p:nvSpPr>
        <p:spPr/>
        <p:txBody>
          <a:bodyPr/>
          <a:lstStyle/>
          <a:p>
            <a:fld id="{B8926245-A1DF-1849-BCA9-08F26768A000}" type="datetimeFigureOut">
              <a:rPr kumimoji="1" lang="zh-CN" altLang="en-US" smtClean="0"/>
              <a:t>2021/9/9</a:t>
            </a:fld>
            <a:endParaRPr kumimoji="1" lang="zh-CN" altLang="en-US"/>
          </a:p>
        </p:txBody>
      </p:sp>
      <p:sp>
        <p:nvSpPr>
          <p:cNvPr id="6" name="页脚占位符 5">
            <a:extLst>
              <a:ext uri="{FF2B5EF4-FFF2-40B4-BE49-F238E27FC236}">
                <a16:creationId xmlns:a16="http://schemas.microsoft.com/office/drawing/2014/main" id="{84A71C87-CFEA-424F-B904-9DBF510F231F}"/>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6B133E7E-C562-1E4D-A13C-835BB8ACF8DD}"/>
              </a:ext>
            </a:extLst>
          </p:cNvPr>
          <p:cNvSpPr>
            <a:spLocks noGrp="1"/>
          </p:cNvSpPr>
          <p:nvPr>
            <p:ph type="sldNum" sz="quarter" idx="12"/>
          </p:nvPr>
        </p:nvSpPr>
        <p:spPr/>
        <p:txBody>
          <a:bodyPr/>
          <a:lstStyle/>
          <a:p>
            <a:fld id="{35A2B88A-A719-064E-AF45-6994C0F36A49}" type="slidenum">
              <a:rPr kumimoji="1" lang="zh-CN" altLang="en-US" smtClean="0"/>
              <a:t>‹#›</a:t>
            </a:fld>
            <a:endParaRPr kumimoji="1" lang="zh-CN" altLang="en-US"/>
          </a:p>
        </p:txBody>
      </p:sp>
    </p:spTree>
    <p:extLst>
      <p:ext uri="{BB962C8B-B14F-4D97-AF65-F5344CB8AC3E}">
        <p14:creationId xmlns:p14="http://schemas.microsoft.com/office/powerpoint/2010/main" val="42021411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BC6FD6-9705-0F4E-96F1-5EB1CD4FB3FB}"/>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图片占位符 2">
            <a:extLst>
              <a:ext uri="{FF2B5EF4-FFF2-40B4-BE49-F238E27FC236}">
                <a16:creationId xmlns:a16="http://schemas.microsoft.com/office/drawing/2014/main" id="{1E67FA4A-AF82-6947-98E5-0C9EB518CF4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a:extLst>
              <a:ext uri="{FF2B5EF4-FFF2-40B4-BE49-F238E27FC236}">
                <a16:creationId xmlns:a16="http://schemas.microsoft.com/office/drawing/2014/main" id="{4DB442ED-EED8-8D41-AC6C-21FEC3B36C9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a:extLst>
              <a:ext uri="{FF2B5EF4-FFF2-40B4-BE49-F238E27FC236}">
                <a16:creationId xmlns:a16="http://schemas.microsoft.com/office/drawing/2014/main" id="{D643E32B-FA16-8240-9365-68848D84A16B}"/>
              </a:ext>
            </a:extLst>
          </p:cNvPr>
          <p:cNvSpPr>
            <a:spLocks noGrp="1"/>
          </p:cNvSpPr>
          <p:nvPr>
            <p:ph type="dt" sz="half" idx="10"/>
          </p:nvPr>
        </p:nvSpPr>
        <p:spPr/>
        <p:txBody>
          <a:bodyPr/>
          <a:lstStyle/>
          <a:p>
            <a:fld id="{B8926245-A1DF-1849-BCA9-08F26768A000}" type="datetimeFigureOut">
              <a:rPr kumimoji="1" lang="zh-CN" altLang="en-US" smtClean="0"/>
              <a:t>2021/9/9</a:t>
            </a:fld>
            <a:endParaRPr kumimoji="1" lang="zh-CN" altLang="en-US"/>
          </a:p>
        </p:txBody>
      </p:sp>
      <p:sp>
        <p:nvSpPr>
          <p:cNvPr id="6" name="页脚占位符 5">
            <a:extLst>
              <a:ext uri="{FF2B5EF4-FFF2-40B4-BE49-F238E27FC236}">
                <a16:creationId xmlns:a16="http://schemas.microsoft.com/office/drawing/2014/main" id="{CAAC2AC5-7AC8-B94B-A4A9-9EFC2E42E138}"/>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5D1DCA70-CD1A-1444-88F4-7C11D30833D6}"/>
              </a:ext>
            </a:extLst>
          </p:cNvPr>
          <p:cNvSpPr>
            <a:spLocks noGrp="1"/>
          </p:cNvSpPr>
          <p:nvPr>
            <p:ph type="sldNum" sz="quarter" idx="12"/>
          </p:nvPr>
        </p:nvSpPr>
        <p:spPr/>
        <p:txBody>
          <a:bodyPr/>
          <a:lstStyle/>
          <a:p>
            <a:fld id="{35A2B88A-A719-064E-AF45-6994C0F36A49}" type="slidenum">
              <a:rPr kumimoji="1" lang="zh-CN" altLang="en-US" smtClean="0"/>
              <a:t>‹#›</a:t>
            </a:fld>
            <a:endParaRPr kumimoji="1" lang="zh-CN" altLang="en-US"/>
          </a:p>
        </p:txBody>
      </p:sp>
    </p:spTree>
    <p:extLst>
      <p:ext uri="{BB962C8B-B14F-4D97-AF65-F5344CB8AC3E}">
        <p14:creationId xmlns:p14="http://schemas.microsoft.com/office/powerpoint/2010/main" val="28031009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3E4DFB11-FEF9-AC4B-B73D-F406AC16347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D8DFA55A-6EB5-054D-A9AD-4AA1988CBAE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FAA0A685-8EE6-D643-87BD-221B938E765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8926245-A1DF-1849-BCA9-08F26768A000}" type="datetimeFigureOut">
              <a:rPr kumimoji="1" lang="zh-CN" altLang="en-US" smtClean="0"/>
              <a:t>2021/9/9</a:t>
            </a:fld>
            <a:endParaRPr kumimoji="1" lang="zh-CN" altLang="en-US"/>
          </a:p>
        </p:txBody>
      </p:sp>
      <p:sp>
        <p:nvSpPr>
          <p:cNvPr id="5" name="页脚占位符 4">
            <a:extLst>
              <a:ext uri="{FF2B5EF4-FFF2-40B4-BE49-F238E27FC236}">
                <a16:creationId xmlns:a16="http://schemas.microsoft.com/office/drawing/2014/main" id="{8EB20B41-F39F-7E44-B3B3-C7901D1153F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灯片编号占位符 5">
            <a:extLst>
              <a:ext uri="{FF2B5EF4-FFF2-40B4-BE49-F238E27FC236}">
                <a16:creationId xmlns:a16="http://schemas.microsoft.com/office/drawing/2014/main" id="{D627CC27-ADDD-5042-9360-0A0DBA57C69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5A2B88A-A719-064E-AF45-6994C0F36A49}" type="slidenum">
              <a:rPr kumimoji="1" lang="zh-CN" altLang="en-US" smtClean="0"/>
              <a:t>‹#›</a:t>
            </a:fld>
            <a:endParaRPr kumimoji="1" lang="zh-CN" altLang="en-US"/>
          </a:p>
        </p:txBody>
      </p:sp>
    </p:spTree>
    <p:extLst>
      <p:ext uri="{BB962C8B-B14F-4D97-AF65-F5344CB8AC3E}">
        <p14:creationId xmlns:p14="http://schemas.microsoft.com/office/powerpoint/2010/main" val="416533830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image" Target="../media/image12.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hyperlink" Target="https://en.wikipedia.org/wiki/Linux_Foundation"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openxmlformats.org/officeDocument/2006/relationships/image" Target="../media/image20.jpg"/></Relationships>
</file>

<file path=ppt/slides/_rels/slide21.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1.png"/><Relationship Id="rId18" Type="http://schemas.openxmlformats.org/officeDocument/2006/relationships/image" Target="../media/image36.png"/><Relationship Id="rId3" Type="http://schemas.openxmlformats.org/officeDocument/2006/relationships/image" Target="../media/image21.png"/><Relationship Id="rId21" Type="http://schemas.openxmlformats.org/officeDocument/2006/relationships/image" Target="../media/image39.png"/><Relationship Id="rId7" Type="http://schemas.openxmlformats.org/officeDocument/2006/relationships/image" Target="../media/image25.png"/><Relationship Id="rId12" Type="http://schemas.openxmlformats.org/officeDocument/2006/relationships/image" Target="../media/image30.png"/><Relationship Id="rId17" Type="http://schemas.openxmlformats.org/officeDocument/2006/relationships/image" Target="../media/image35.png"/><Relationship Id="rId2" Type="http://schemas.openxmlformats.org/officeDocument/2006/relationships/notesSlide" Target="../notesSlides/notesSlide7.xml"/><Relationship Id="rId16" Type="http://schemas.openxmlformats.org/officeDocument/2006/relationships/image" Target="../media/image34.png"/><Relationship Id="rId20" Type="http://schemas.openxmlformats.org/officeDocument/2006/relationships/image" Target="../media/image38.png"/><Relationship Id="rId1" Type="http://schemas.openxmlformats.org/officeDocument/2006/relationships/slideLayout" Target="../slideLayouts/slideLayout12.xml"/><Relationship Id="rId6" Type="http://schemas.openxmlformats.org/officeDocument/2006/relationships/image" Target="../media/image24.png"/><Relationship Id="rId11" Type="http://schemas.openxmlformats.org/officeDocument/2006/relationships/image" Target="../media/image29.png"/><Relationship Id="rId5" Type="http://schemas.openxmlformats.org/officeDocument/2006/relationships/image" Target="../media/image23.png"/><Relationship Id="rId15" Type="http://schemas.openxmlformats.org/officeDocument/2006/relationships/image" Target="../media/image33.png"/><Relationship Id="rId10" Type="http://schemas.openxmlformats.org/officeDocument/2006/relationships/image" Target="../media/image28.png"/><Relationship Id="rId19" Type="http://schemas.openxmlformats.org/officeDocument/2006/relationships/image" Target="../media/image37.png"/><Relationship Id="rId4" Type="http://schemas.openxmlformats.org/officeDocument/2006/relationships/image" Target="../media/image22.png"/><Relationship Id="rId9" Type="http://schemas.openxmlformats.org/officeDocument/2006/relationships/image" Target="../media/image27.png"/><Relationship Id="rId14" Type="http://schemas.openxmlformats.org/officeDocument/2006/relationships/image" Target="../media/image32.png"/></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06A8C5-A043-0048-8231-3967385E5F2A}"/>
              </a:ext>
            </a:extLst>
          </p:cNvPr>
          <p:cNvSpPr>
            <a:spLocks noGrp="1"/>
          </p:cNvSpPr>
          <p:nvPr>
            <p:ph type="ctrTitle"/>
          </p:nvPr>
        </p:nvSpPr>
        <p:spPr/>
        <p:txBody>
          <a:bodyPr/>
          <a:lstStyle/>
          <a:p>
            <a:r>
              <a:rPr kumimoji="1" lang="en-US" altLang="zh-CN" dirty="0"/>
              <a:t>Kubernetes Runtimes &amp; Kata Container</a:t>
            </a:r>
            <a:endParaRPr kumimoji="1" lang="zh-CN" altLang="en-US" dirty="0"/>
          </a:p>
        </p:txBody>
      </p:sp>
      <p:sp>
        <p:nvSpPr>
          <p:cNvPr id="3" name="副标题 2">
            <a:extLst>
              <a:ext uri="{FF2B5EF4-FFF2-40B4-BE49-F238E27FC236}">
                <a16:creationId xmlns:a16="http://schemas.microsoft.com/office/drawing/2014/main" id="{C180AFB9-8B23-0B4F-8197-1B43250CFA2D}"/>
              </a:ext>
            </a:extLst>
          </p:cNvPr>
          <p:cNvSpPr>
            <a:spLocks noGrp="1"/>
          </p:cNvSpPr>
          <p:nvPr>
            <p:ph type="subTitle" idx="1"/>
          </p:nvPr>
        </p:nvSpPr>
        <p:spPr/>
        <p:txBody>
          <a:bodyPr/>
          <a:lstStyle/>
          <a:p>
            <a:r>
              <a:rPr kumimoji="1" lang="en-US" altLang="zh-CN" dirty="0" err="1"/>
              <a:t>huoqif@cn.ibm.com</a:t>
            </a:r>
            <a:endParaRPr kumimoji="1" lang="zh-CN" altLang="en-US" dirty="0"/>
          </a:p>
        </p:txBody>
      </p:sp>
    </p:spTree>
    <p:extLst>
      <p:ext uri="{BB962C8B-B14F-4D97-AF65-F5344CB8AC3E}">
        <p14:creationId xmlns:p14="http://schemas.microsoft.com/office/powerpoint/2010/main" val="75133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FD8999-71F2-C347-BDCD-4862B067C7BB}"/>
              </a:ext>
            </a:extLst>
          </p:cNvPr>
          <p:cNvSpPr>
            <a:spLocks noGrp="1"/>
          </p:cNvSpPr>
          <p:nvPr>
            <p:ph type="title"/>
          </p:nvPr>
        </p:nvSpPr>
        <p:spPr/>
        <p:txBody>
          <a:bodyPr/>
          <a:lstStyle/>
          <a:p>
            <a:r>
              <a:rPr kumimoji="1" lang="en-US" altLang="zh-CN" dirty="0"/>
              <a:t>Docker Containers</a:t>
            </a:r>
            <a:endParaRPr kumimoji="1" lang="zh-CN" altLang="en-US" dirty="0"/>
          </a:p>
        </p:txBody>
      </p:sp>
      <p:pic>
        <p:nvPicPr>
          <p:cNvPr id="4" name="图片 3">
            <a:extLst>
              <a:ext uri="{FF2B5EF4-FFF2-40B4-BE49-F238E27FC236}">
                <a16:creationId xmlns:a16="http://schemas.microsoft.com/office/drawing/2014/main" id="{2FDA7637-9DB4-E84E-A848-64FEA0E9C3A6}"/>
              </a:ext>
            </a:extLst>
          </p:cNvPr>
          <p:cNvPicPr>
            <a:picLocks noChangeAspect="1"/>
          </p:cNvPicPr>
          <p:nvPr/>
        </p:nvPicPr>
        <p:blipFill>
          <a:blip r:embed="rId2"/>
          <a:stretch>
            <a:fillRect/>
          </a:stretch>
        </p:blipFill>
        <p:spPr>
          <a:xfrm>
            <a:off x="1346887" y="2022305"/>
            <a:ext cx="8885538" cy="4599573"/>
          </a:xfrm>
          <a:prstGeom prst="rect">
            <a:avLst/>
          </a:prstGeom>
        </p:spPr>
      </p:pic>
    </p:spTree>
    <p:extLst>
      <p:ext uri="{BB962C8B-B14F-4D97-AF65-F5344CB8AC3E}">
        <p14:creationId xmlns:p14="http://schemas.microsoft.com/office/powerpoint/2010/main" val="26559990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419F6E-95BB-654A-A133-F004326847F3}"/>
              </a:ext>
            </a:extLst>
          </p:cNvPr>
          <p:cNvSpPr>
            <a:spLocks noGrp="1"/>
          </p:cNvSpPr>
          <p:nvPr>
            <p:ph type="title"/>
          </p:nvPr>
        </p:nvSpPr>
        <p:spPr/>
        <p:txBody>
          <a:bodyPr/>
          <a:lstStyle/>
          <a:p>
            <a:r>
              <a:rPr kumimoji="1" lang="en-US" altLang="zh-CN" dirty="0"/>
              <a:t>Docker Containers (</a:t>
            </a:r>
            <a:r>
              <a:rPr kumimoji="1" lang="en-US" altLang="zh-CN" dirty="0" err="1"/>
              <a:t>cont</a:t>
            </a:r>
            <a:r>
              <a:rPr kumimoji="1" lang="en-US" altLang="zh-CN" dirty="0"/>
              <a:t>)</a:t>
            </a:r>
            <a:endParaRPr kumimoji="1" lang="zh-CN" altLang="en-US" dirty="0"/>
          </a:p>
        </p:txBody>
      </p:sp>
      <p:pic>
        <p:nvPicPr>
          <p:cNvPr id="4" name="图片 3">
            <a:extLst>
              <a:ext uri="{FF2B5EF4-FFF2-40B4-BE49-F238E27FC236}">
                <a16:creationId xmlns:a16="http://schemas.microsoft.com/office/drawing/2014/main" id="{A104C65E-C3C8-F04D-8F06-0730E58BA85B}"/>
              </a:ext>
            </a:extLst>
          </p:cNvPr>
          <p:cNvPicPr>
            <a:picLocks noChangeAspect="1"/>
          </p:cNvPicPr>
          <p:nvPr/>
        </p:nvPicPr>
        <p:blipFill>
          <a:blip r:embed="rId2"/>
          <a:stretch>
            <a:fillRect/>
          </a:stretch>
        </p:blipFill>
        <p:spPr>
          <a:xfrm>
            <a:off x="5880198" y="1924080"/>
            <a:ext cx="5191456" cy="4736428"/>
          </a:xfrm>
          <a:prstGeom prst="rect">
            <a:avLst/>
          </a:prstGeom>
        </p:spPr>
      </p:pic>
      <p:pic>
        <p:nvPicPr>
          <p:cNvPr id="5" name="图片 4">
            <a:extLst>
              <a:ext uri="{FF2B5EF4-FFF2-40B4-BE49-F238E27FC236}">
                <a16:creationId xmlns:a16="http://schemas.microsoft.com/office/drawing/2014/main" id="{D09ED67E-ACBD-C54D-9B05-A06DE73052EB}"/>
              </a:ext>
            </a:extLst>
          </p:cNvPr>
          <p:cNvPicPr>
            <a:picLocks noChangeAspect="1"/>
          </p:cNvPicPr>
          <p:nvPr/>
        </p:nvPicPr>
        <p:blipFill>
          <a:blip r:embed="rId3"/>
          <a:stretch>
            <a:fillRect/>
          </a:stretch>
        </p:blipFill>
        <p:spPr>
          <a:xfrm>
            <a:off x="516238" y="2092411"/>
            <a:ext cx="5080000" cy="3810000"/>
          </a:xfrm>
          <a:prstGeom prst="rect">
            <a:avLst/>
          </a:prstGeom>
        </p:spPr>
      </p:pic>
    </p:spTree>
    <p:extLst>
      <p:ext uri="{BB962C8B-B14F-4D97-AF65-F5344CB8AC3E}">
        <p14:creationId xmlns:p14="http://schemas.microsoft.com/office/powerpoint/2010/main" val="18598851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B80D7A-133A-7242-9E73-72EB3A0A477A}"/>
              </a:ext>
            </a:extLst>
          </p:cNvPr>
          <p:cNvSpPr>
            <a:spLocks noGrp="1"/>
          </p:cNvSpPr>
          <p:nvPr>
            <p:ph type="title"/>
          </p:nvPr>
        </p:nvSpPr>
        <p:spPr/>
        <p:txBody>
          <a:bodyPr/>
          <a:lstStyle/>
          <a:p>
            <a:r>
              <a:rPr kumimoji="1" lang="en-US" altLang="zh-CN" dirty="0"/>
              <a:t>Orchestration platforms</a:t>
            </a:r>
            <a:endParaRPr kumimoji="1" lang="zh-CN" altLang="en-US" dirty="0"/>
          </a:p>
        </p:txBody>
      </p:sp>
      <p:sp>
        <p:nvSpPr>
          <p:cNvPr id="3" name="内容占位符 2">
            <a:extLst>
              <a:ext uri="{FF2B5EF4-FFF2-40B4-BE49-F238E27FC236}">
                <a16:creationId xmlns:a16="http://schemas.microsoft.com/office/drawing/2014/main" id="{53D17587-BFBE-0D49-A2DD-FEE4BD2552BE}"/>
              </a:ext>
            </a:extLst>
          </p:cNvPr>
          <p:cNvSpPr>
            <a:spLocks noGrp="1"/>
          </p:cNvSpPr>
          <p:nvPr>
            <p:ph idx="1"/>
          </p:nvPr>
        </p:nvSpPr>
        <p:spPr/>
        <p:txBody>
          <a:bodyPr/>
          <a:lstStyle/>
          <a:p>
            <a:r>
              <a:rPr kumimoji="1" lang="en-US" altLang="zh-CN" dirty="0"/>
              <a:t>Mesos (Apache)</a:t>
            </a:r>
          </a:p>
          <a:p>
            <a:r>
              <a:rPr kumimoji="1" lang="en-US" altLang="zh-CN" dirty="0"/>
              <a:t>Fleet (CoreOS)</a:t>
            </a:r>
          </a:p>
          <a:p>
            <a:r>
              <a:rPr kumimoji="1" lang="en-US" altLang="zh-CN" dirty="0"/>
              <a:t>Swarm (Docker)</a:t>
            </a:r>
          </a:p>
          <a:p>
            <a:r>
              <a:rPr kumimoji="1" lang="en-US" altLang="zh-CN" dirty="0"/>
              <a:t>K8s (CNCF)</a:t>
            </a:r>
          </a:p>
          <a:p>
            <a:endParaRPr kumimoji="1" lang="en-US" altLang="zh-CN" dirty="0"/>
          </a:p>
          <a:p>
            <a:endParaRPr kumimoji="1" lang="zh-CN" altLang="en-US" dirty="0"/>
          </a:p>
        </p:txBody>
      </p:sp>
    </p:spTree>
    <p:extLst>
      <p:ext uri="{BB962C8B-B14F-4D97-AF65-F5344CB8AC3E}">
        <p14:creationId xmlns:p14="http://schemas.microsoft.com/office/powerpoint/2010/main" val="25374706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157AB7-07BF-6A41-A228-0657F71E830B}"/>
              </a:ext>
            </a:extLst>
          </p:cNvPr>
          <p:cNvSpPr>
            <a:spLocks noGrp="1"/>
          </p:cNvSpPr>
          <p:nvPr>
            <p:ph type="title"/>
          </p:nvPr>
        </p:nvSpPr>
        <p:spPr>
          <a:xfrm>
            <a:off x="838200" y="365125"/>
            <a:ext cx="1781432" cy="1325563"/>
          </a:xfrm>
        </p:spPr>
        <p:txBody>
          <a:bodyPr/>
          <a:lstStyle/>
          <a:p>
            <a:r>
              <a:rPr kumimoji="1" lang="en-US" altLang="zh-CN" dirty="0"/>
              <a:t>Fleet</a:t>
            </a:r>
            <a:endParaRPr kumimoji="1" lang="zh-CN" altLang="en-US" dirty="0"/>
          </a:p>
        </p:txBody>
      </p:sp>
      <p:pic>
        <p:nvPicPr>
          <p:cNvPr id="4" name="图片 3">
            <a:extLst>
              <a:ext uri="{FF2B5EF4-FFF2-40B4-BE49-F238E27FC236}">
                <a16:creationId xmlns:a16="http://schemas.microsoft.com/office/drawing/2014/main" id="{2E61C160-00B0-EE47-8066-57D03E6037B9}"/>
              </a:ext>
            </a:extLst>
          </p:cNvPr>
          <p:cNvPicPr>
            <a:picLocks noChangeAspect="1"/>
          </p:cNvPicPr>
          <p:nvPr/>
        </p:nvPicPr>
        <p:blipFill>
          <a:blip r:embed="rId3"/>
          <a:stretch>
            <a:fillRect/>
          </a:stretch>
        </p:blipFill>
        <p:spPr>
          <a:xfrm>
            <a:off x="0" y="2222243"/>
            <a:ext cx="6371541" cy="4042633"/>
          </a:xfrm>
          <a:prstGeom prst="rect">
            <a:avLst/>
          </a:prstGeom>
        </p:spPr>
      </p:pic>
      <p:pic>
        <p:nvPicPr>
          <p:cNvPr id="5" name="图片 4">
            <a:extLst>
              <a:ext uri="{FF2B5EF4-FFF2-40B4-BE49-F238E27FC236}">
                <a16:creationId xmlns:a16="http://schemas.microsoft.com/office/drawing/2014/main" id="{0FE5700F-5780-8B41-BDD6-BEC3D15F1951}"/>
              </a:ext>
            </a:extLst>
          </p:cNvPr>
          <p:cNvPicPr>
            <a:picLocks noChangeAspect="1"/>
          </p:cNvPicPr>
          <p:nvPr/>
        </p:nvPicPr>
        <p:blipFill>
          <a:blip r:embed="rId4"/>
          <a:stretch>
            <a:fillRect/>
          </a:stretch>
        </p:blipFill>
        <p:spPr>
          <a:xfrm>
            <a:off x="6379519" y="2095371"/>
            <a:ext cx="5812481" cy="4499662"/>
          </a:xfrm>
          <a:prstGeom prst="rect">
            <a:avLst/>
          </a:prstGeom>
        </p:spPr>
      </p:pic>
      <p:sp>
        <p:nvSpPr>
          <p:cNvPr id="6" name="标题 1">
            <a:extLst>
              <a:ext uri="{FF2B5EF4-FFF2-40B4-BE49-F238E27FC236}">
                <a16:creationId xmlns:a16="http://schemas.microsoft.com/office/drawing/2014/main" id="{F4874B95-B570-B04A-B3E9-59C5C844593A}"/>
              </a:ext>
            </a:extLst>
          </p:cNvPr>
          <p:cNvSpPr txBox="1">
            <a:spLocks/>
          </p:cNvSpPr>
          <p:nvPr/>
        </p:nvSpPr>
        <p:spPr>
          <a:xfrm>
            <a:off x="7749746" y="365125"/>
            <a:ext cx="178143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en-US" altLang="zh-CN" dirty="0"/>
              <a:t>Mesos</a:t>
            </a:r>
            <a:endParaRPr kumimoji="1" lang="zh-CN" altLang="en-US" dirty="0"/>
          </a:p>
        </p:txBody>
      </p:sp>
    </p:spTree>
    <p:extLst>
      <p:ext uri="{BB962C8B-B14F-4D97-AF65-F5344CB8AC3E}">
        <p14:creationId xmlns:p14="http://schemas.microsoft.com/office/powerpoint/2010/main" val="23862024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470B75-1163-9342-9A2A-D97772451458}"/>
              </a:ext>
            </a:extLst>
          </p:cNvPr>
          <p:cNvSpPr>
            <a:spLocks noGrp="1"/>
          </p:cNvSpPr>
          <p:nvPr>
            <p:ph type="title"/>
          </p:nvPr>
        </p:nvSpPr>
        <p:spPr/>
        <p:txBody>
          <a:bodyPr/>
          <a:lstStyle/>
          <a:p>
            <a:r>
              <a:rPr kumimoji="1" lang="en-US" altLang="zh-CN" dirty="0"/>
              <a:t>OCI &amp; CRI &amp; CNCF</a:t>
            </a:r>
            <a:endParaRPr kumimoji="1" lang="zh-CN" altLang="en-US" dirty="0"/>
          </a:p>
        </p:txBody>
      </p:sp>
      <p:cxnSp>
        <p:nvCxnSpPr>
          <p:cNvPr id="6" name="曲线连接符 5">
            <a:extLst>
              <a:ext uri="{FF2B5EF4-FFF2-40B4-BE49-F238E27FC236}">
                <a16:creationId xmlns:a16="http://schemas.microsoft.com/office/drawing/2014/main" id="{B2F101CC-2637-3B42-84D1-2FC4B8FB7381}"/>
              </a:ext>
            </a:extLst>
          </p:cNvPr>
          <p:cNvCxnSpPr>
            <a:cxnSpLocks/>
          </p:cNvCxnSpPr>
          <p:nvPr/>
        </p:nvCxnSpPr>
        <p:spPr>
          <a:xfrm flipV="1">
            <a:off x="793374" y="1546415"/>
            <a:ext cx="10488706" cy="4213691"/>
          </a:xfrm>
          <a:prstGeom prst="curvedConnector3">
            <a:avLst>
              <a:gd name="adj1" fmla="val 55256"/>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2" name="矩形 11">
            <a:extLst>
              <a:ext uri="{FF2B5EF4-FFF2-40B4-BE49-F238E27FC236}">
                <a16:creationId xmlns:a16="http://schemas.microsoft.com/office/drawing/2014/main" id="{069C47B8-3929-3D45-85D1-55AE05A2DFDE}"/>
              </a:ext>
            </a:extLst>
          </p:cNvPr>
          <p:cNvSpPr/>
          <p:nvPr/>
        </p:nvSpPr>
        <p:spPr>
          <a:xfrm>
            <a:off x="-4272" y="5802751"/>
            <a:ext cx="2082621" cy="923330"/>
          </a:xfrm>
          <a:prstGeom prst="rect">
            <a:avLst/>
          </a:prstGeom>
        </p:spPr>
        <p:txBody>
          <a:bodyPr wrap="none">
            <a:spAutoFit/>
          </a:bodyPr>
          <a:lstStyle/>
          <a:p>
            <a:pPr lvl="1"/>
            <a:r>
              <a:rPr kumimoji="1" lang="en-US" altLang="zh-CN" dirty="0"/>
              <a:t>2002—2006</a:t>
            </a:r>
            <a:r>
              <a:rPr kumimoji="1" lang="zh-CN" altLang="en-US" dirty="0"/>
              <a:t>，</a:t>
            </a:r>
            <a:endParaRPr kumimoji="1" lang="en-US" altLang="zh-CN" dirty="0"/>
          </a:p>
          <a:p>
            <a:pPr lvl="1"/>
            <a:r>
              <a:rPr kumimoji="1" lang="en-US" altLang="zh-CN" dirty="0"/>
              <a:t>Namespace</a:t>
            </a:r>
          </a:p>
          <a:p>
            <a:pPr lvl="1"/>
            <a:r>
              <a:rPr kumimoji="1" lang="en-US" altLang="zh-CN" dirty="0"/>
              <a:t>Kernel 2.4.19</a:t>
            </a:r>
          </a:p>
        </p:txBody>
      </p:sp>
      <p:sp>
        <p:nvSpPr>
          <p:cNvPr id="13" name="矩形 12">
            <a:extLst>
              <a:ext uri="{FF2B5EF4-FFF2-40B4-BE49-F238E27FC236}">
                <a16:creationId xmlns:a16="http://schemas.microsoft.com/office/drawing/2014/main" id="{6B961EFC-5F61-5346-85A0-F994D8381A0F}"/>
              </a:ext>
            </a:extLst>
          </p:cNvPr>
          <p:cNvSpPr/>
          <p:nvPr/>
        </p:nvSpPr>
        <p:spPr>
          <a:xfrm>
            <a:off x="1822855" y="4577751"/>
            <a:ext cx="2198038" cy="923330"/>
          </a:xfrm>
          <a:prstGeom prst="rect">
            <a:avLst/>
          </a:prstGeom>
        </p:spPr>
        <p:txBody>
          <a:bodyPr wrap="none">
            <a:spAutoFit/>
          </a:bodyPr>
          <a:lstStyle/>
          <a:p>
            <a:pPr lvl="1"/>
            <a:r>
              <a:rPr kumimoji="1" lang="en-US" altLang="zh-CN" dirty="0"/>
              <a:t>2006-2008</a:t>
            </a:r>
            <a:r>
              <a:rPr kumimoji="1" lang="zh-CN" altLang="en-US" dirty="0"/>
              <a:t>年，</a:t>
            </a:r>
            <a:endParaRPr kumimoji="1" lang="en-US" altLang="zh-CN" dirty="0"/>
          </a:p>
          <a:p>
            <a:pPr lvl="1"/>
            <a:r>
              <a:rPr kumimoji="1" lang="en-US" altLang="zh-CN" dirty="0"/>
              <a:t>Cgroup</a:t>
            </a:r>
          </a:p>
          <a:p>
            <a:pPr lvl="1"/>
            <a:r>
              <a:rPr kumimoji="1" lang="en-US" altLang="zh-CN" dirty="0"/>
              <a:t>Kernel 2.6.24</a:t>
            </a:r>
          </a:p>
        </p:txBody>
      </p:sp>
      <p:sp>
        <p:nvSpPr>
          <p:cNvPr id="14" name="矩形 13">
            <a:extLst>
              <a:ext uri="{FF2B5EF4-FFF2-40B4-BE49-F238E27FC236}">
                <a16:creationId xmlns:a16="http://schemas.microsoft.com/office/drawing/2014/main" id="{C8AA10FC-2EE5-F943-81C4-A6FBABB1E938}"/>
              </a:ext>
            </a:extLst>
          </p:cNvPr>
          <p:cNvSpPr/>
          <p:nvPr/>
        </p:nvSpPr>
        <p:spPr>
          <a:xfrm>
            <a:off x="4362406" y="5135097"/>
            <a:ext cx="2887329" cy="646331"/>
          </a:xfrm>
          <a:prstGeom prst="rect">
            <a:avLst/>
          </a:prstGeom>
        </p:spPr>
        <p:txBody>
          <a:bodyPr wrap="none">
            <a:spAutoFit/>
          </a:bodyPr>
          <a:lstStyle/>
          <a:p>
            <a:pPr lvl="1"/>
            <a:r>
              <a:rPr kumimoji="1" lang="en-US" altLang="zh-CN" dirty="0"/>
              <a:t>2008</a:t>
            </a:r>
            <a:r>
              <a:rPr kumimoji="1" lang="zh-CN" altLang="en-US" dirty="0"/>
              <a:t>年，</a:t>
            </a:r>
            <a:endParaRPr kumimoji="1" lang="en-US" altLang="zh-CN" dirty="0"/>
          </a:p>
          <a:p>
            <a:pPr lvl="1"/>
            <a:r>
              <a:rPr kumimoji="1" lang="en-US" altLang="zh-CN" dirty="0"/>
              <a:t>LXC, </a:t>
            </a:r>
            <a:r>
              <a:rPr lang="en" altLang="zh-CN" dirty="0"/>
              <a:t>Linux Containers</a:t>
            </a:r>
            <a:endParaRPr kumimoji="1" lang="en-US" altLang="zh-CN" dirty="0"/>
          </a:p>
        </p:txBody>
      </p:sp>
      <p:sp>
        <p:nvSpPr>
          <p:cNvPr id="15" name="矩形 14">
            <a:extLst>
              <a:ext uri="{FF2B5EF4-FFF2-40B4-BE49-F238E27FC236}">
                <a16:creationId xmlns:a16="http://schemas.microsoft.com/office/drawing/2014/main" id="{32B67DC6-7BA0-B147-A33D-04BFD9D5A965}"/>
              </a:ext>
            </a:extLst>
          </p:cNvPr>
          <p:cNvSpPr/>
          <p:nvPr/>
        </p:nvSpPr>
        <p:spPr>
          <a:xfrm>
            <a:off x="5257294" y="3671502"/>
            <a:ext cx="1322798" cy="646331"/>
          </a:xfrm>
          <a:prstGeom prst="rect">
            <a:avLst/>
          </a:prstGeom>
        </p:spPr>
        <p:txBody>
          <a:bodyPr wrap="none">
            <a:spAutoFit/>
          </a:bodyPr>
          <a:lstStyle/>
          <a:p>
            <a:r>
              <a:rPr lang="en-US" altLang="zh-CN" dirty="0"/>
              <a:t>2013</a:t>
            </a:r>
            <a:r>
              <a:rPr lang="zh-CN" altLang="en-US" dirty="0"/>
              <a:t>年</a:t>
            </a:r>
            <a:endParaRPr lang="en-US" altLang="zh-CN" dirty="0"/>
          </a:p>
          <a:p>
            <a:r>
              <a:rPr lang="en-US" altLang="zh-CN" dirty="0"/>
              <a:t>docker</a:t>
            </a:r>
            <a:r>
              <a:rPr lang="zh-CN" altLang="en-US" dirty="0"/>
              <a:t>开源</a:t>
            </a:r>
          </a:p>
        </p:txBody>
      </p:sp>
      <p:sp>
        <p:nvSpPr>
          <p:cNvPr id="16" name="矩形 15">
            <a:extLst>
              <a:ext uri="{FF2B5EF4-FFF2-40B4-BE49-F238E27FC236}">
                <a16:creationId xmlns:a16="http://schemas.microsoft.com/office/drawing/2014/main" id="{3E11844F-3F79-2848-9C65-37A218F6F5FD}"/>
              </a:ext>
            </a:extLst>
          </p:cNvPr>
          <p:cNvSpPr/>
          <p:nvPr/>
        </p:nvSpPr>
        <p:spPr>
          <a:xfrm>
            <a:off x="6770457" y="3262432"/>
            <a:ext cx="2749471" cy="646331"/>
          </a:xfrm>
          <a:prstGeom prst="rect">
            <a:avLst/>
          </a:prstGeom>
        </p:spPr>
        <p:txBody>
          <a:bodyPr wrap="none">
            <a:spAutoFit/>
          </a:bodyPr>
          <a:lstStyle/>
          <a:p>
            <a:r>
              <a:rPr lang="en-US" altLang="zh-CN" dirty="0"/>
              <a:t>2014 </a:t>
            </a:r>
            <a:r>
              <a:rPr lang="zh-CN" altLang="en-US" dirty="0"/>
              <a:t>年，</a:t>
            </a:r>
            <a:endParaRPr lang="en-US" altLang="zh-CN" dirty="0"/>
          </a:p>
          <a:p>
            <a:r>
              <a:rPr lang="en" altLang="zh-CN" dirty="0"/>
              <a:t>Kubernetes </a:t>
            </a:r>
            <a:r>
              <a:rPr lang="zh-CN" altLang="en-US" dirty="0"/>
              <a:t>项目正式发布</a:t>
            </a:r>
          </a:p>
        </p:txBody>
      </p:sp>
      <p:sp>
        <p:nvSpPr>
          <p:cNvPr id="17" name="矩形 16">
            <a:extLst>
              <a:ext uri="{FF2B5EF4-FFF2-40B4-BE49-F238E27FC236}">
                <a16:creationId xmlns:a16="http://schemas.microsoft.com/office/drawing/2014/main" id="{58D3625E-B3C4-0741-A495-297554072993}"/>
              </a:ext>
            </a:extLst>
          </p:cNvPr>
          <p:cNvSpPr/>
          <p:nvPr/>
        </p:nvSpPr>
        <p:spPr>
          <a:xfrm>
            <a:off x="7249735" y="1503770"/>
            <a:ext cx="1273105" cy="646331"/>
          </a:xfrm>
          <a:prstGeom prst="rect">
            <a:avLst/>
          </a:prstGeom>
        </p:spPr>
        <p:txBody>
          <a:bodyPr wrap="none">
            <a:spAutoFit/>
          </a:bodyPr>
          <a:lstStyle/>
          <a:p>
            <a:r>
              <a:rPr lang="en-US" altLang="zh-CN" dirty="0"/>
              <a:t>2015 </a:t>
            </a:r>
            <a:r>
              <a:rPr lang="zh-CN" altLang="en-US" dirty="0"/>
              <a:t>年，</a:t>
            </a:r>
            <a:endParaRPr lang="en-US" altLang="zh-CN" dirty="0"/>
          </a:p>
          <a:p>
            <a:r>
              <a:rPr lang="en" altLang="zh-CN" dirty="0"/>
              <a:t>CNCF </a:t>
            </a:r>
            <a:r>
              <a:rPr lang="zh-CN" altLang="en-US" dirty="0"/>
              <a:t>成立</a:t>
            </a:r>
          </a:p>
        </p:txBody>
      </p:sp>
      <p:sp>
        <p:nvSpPr>
          <p:cNvPr id="18" name="矩形 17">
            <a:extLst>
              <a:ext uri="{FF2B5EF4-FFF2-40B4-BE49-F238E27FC236}">
                <a16:creationId xmlns:a16="http://schemas.microsoft.com/office/drawing/2014/main" id="{45D63D35-D1EF-0C48-970F-70BDA58821ED}"/>
              </a:ext>
            </a:extLst>
          </p:cNvPr>
          <p:cNvSpPr/>
          <p:nvPr/>
        </p:nvSpPr>
        <p:spPr>
          <a:xfrm>
            <a:off x="8648882" y="1818521"/>
            <a:ext cx="2414444" cy="923330"/>
          </a:xfrm>
          <a:prstGeom prst="rect">
            <a:avLst/>
          </a:prstGeom>
        </p:spPr>
        <p:txBody>
          <a:bodyPr wrap="none">
            <a:spAutoFit/>
          </a:bodyPr>
          <a:lstStyle/>
          <a:p>
            <a:pPr lvl="1"/>
            <a:r>
              <a:rPr kumimoji="1" lang="en-US" altLang="zh-CN" dirty="0"/>
              <a:t>2015 </a:t>
            </a:r>
            <a:r>
              <a:rPr kumimoji="1" lang="zh-CN" altLang="en-US" dirty="0"/>
              <a:t>年， </a:t>
            </a:r>
            <a:endParaRPr kumimoji="1" lang="en-US" altLang="zh-CN" dirty="0"/>
          </a:p>
          <a:p>
            <a:pPr lvl="1"/>
            <a:r>
              <a:rPr kumimoji="1" lang="en-US" altLang="zh-CN" dirty="0"/>
              <a:t>OCI</a:t>
            </a:r>
          </a:p>
          <a:p>
            <a:pPr lvl="1"/>
            <a:r>
              <a:rPr lang="en" altLang="zh-CN" dirty="0">
                <a:hlinkClick r:id="rId3" tooltip="Linux Foundation"/>
              </a:rPr>
              <a:t>Linux Foundation</a:t>
            </a:r>
            <a:r>
              <a:rPr lang="en" altLang="zh-CN" dirty="0"/>
              <a:t> </a:t>
            </a:r>
            <a:endParaRPr kumimoji="1" lang="en-US" altLang="zh-CN" dirty="0"/>
          </a:p>
        </p:txBody>
      </p:sp>
      <p:sp>
        <p:nvSpPr>
          <p:cNvPr id="21" name="矩形 20">
            <a:extLst>
              <a:ext uri="{FF2B5EF4-FFF2-40B4-BE49-F238E27FC236}">
                <a16:creationId xmlns:a16="http://schemas.microsoft.com/office/drawing/2014/main" id="{E248EFFF-17DE-F247-A677-8BB00FFA0D7F}"/>
              </a:ext>
            </a:extLst>
          </p:cNvPr>
          <p:cNvSpPr/>
          <p:nvPr/>
        </p:nvSpPr>
        <p:spPr>
          <a:xfrm>
            <a:off x="9856104" y="378359"/>
            <a:ext cx="1720343" cy="923330"/>
          </a:xfrm>
          <a:prstGeom prst="rect">
            <a:avLst/>
          </a:prstGeom>
        </p:spPr>
        <p:txBody>
          <a:bodyPr wrap="none">
            <a:spAutoFit/>
          </a:bodyPr>
          <a:lstStyle/>
          <a:p>
            <a:pPr lvl="1"/>
            <a:r>
              <a:rPr kumimoji="1" lang="en-US" altLang="zh-CN" dirty="0"/>
              <a:t>2016 </a:t>
            </a:r>
            <a:r>
              <a:rPr kumimoji="1" lang="zh-CN" altLang="en-US" dirty="0"/>
              <a:t>年， </a:t>
            </a:r>
            <a:endParaRPr kumimoji="1" lang="en-US" altLang="zh-CN" dirty="0"/>
          </a:p>
          <a:p>
            <a:pPr lvl="1"/>
            <a:r>
              <a:rPr kumimoji="1" lang="en-US" altLang="zh-CN" dirty="0"/>
              <a:t>CRI</a:t>
            </a:r>
          </a:p>
          <a:p>
            <a:pPr lvl="1"/>
            <a:r>
              <a:rPr lang="en" altLang="zh-CN" dirty="0"/>
              <a:t>K8s 1.5</a:t>
            </a:r>
            <a:endParaRPr kumimoji="1" lang="en-US" altLang="zh-CN" dirty="0"/>
          </a:p>
        </p:txBody>
      </p:sp>
    </p:spTree>
    <p:extLst>
      <p:ext uri="{BB962C8B-B14F-4D97-AF65-F5344CB8AC3E}">
        <p14:creationId xmlns:p14="http://schemas.microsoft.com/office/powerpoint/2010/main" val="25022822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FA28D9-3FC5-6A43-9342-137B9EAAEBBD}"/>
              </a:ext>
            </a:extLst>
          </p:cNvPr>
          <p:cNvSpPr>
            <a:spLocks noGrp="1"/>
          </p:cNvSpPr>
          <p:nvPr>
            <p:ph type="title"/>
          </p:nvPr>
        </p:nvSpPr>
        <p:spPr>
          <a:xfrm>
            <a:off x="24384" y="0"/>
            <a:ext cx="10515600" cy="1325563"/>
          </a:xfrm>
        </p:spPr>
        <p:txBody>
          <a:bodyPr/>
          <a:lstStyle/>
          <a:p>
            <a:r>
              <a:rPr kumimoji="1" lang="en-US" altLang="zh-CN" dirty="0"/>
              <a:t>CNCF</a:t>
            </a:r>
            <a:br>
              <a:rPr kumimoji="1" lang="en-US" altLang="zh-CN" dirty="0"/>
            </a:br>
            <a:r>
              <a:rPr kumimoji="1" lang="en-US" altLang="zh-CN" dirty="0"/>
              <a:t>Members</a:t>
            </a:r>
            <a:endParaRPr kumimoji="1" lang="zh-CN" altLang="en-US" dirty="0"/>
          </a:p>
        </p:txBody>
      </p:sp>
      <p:pic>
        <p:nvPicPr>
          <p:cNvPr id="5" name="图片 4">
            <a:extLst>
              <a:ext uri="{FF2B5EF4-FFF2-40B4-BE49-F238E27FC236}">
                <a16:creationId xmlns:a16="http://schemas.microsoft.com/office/drawing/2014/main" id="{7F17FD86-70AE-524E-A925-35014F9CA8DC}"/>
              </a:ext>
            </a:extLst>
          </p:cNvPr>
          <p:cNvPicPr>
            <a:picLocks noChangeAspect="1"/>
          </p:cNvPicPr>
          <p:nvPr/>
        </p:nvPicPr>
        <p:blipFill>
          <a:blip r:embed="rId2"/>
          <a:stretch>
            <a:fillRect/>
          </a:stretch>
        </p:blipFill>
        <p:spPr>
          <a:xfrm>
            <a:off x="2620204" y="0"/>
            <a:ext cx="8887968" cy="6858000"/>
          </a:xfrm>
          <a:prstGeom prst="rect">
            <a:avLst/>
          </a:prstGeom>
        </p:spPr>
      </p:pic>
    </p:spTree>
    <p:extLst>
      <p:ext uri="{BB962C8B-B14F-4D97-AF65-F5344CB8AC3E}">
        <p14:creationId xmlns:p14="http://schemas.microsoft.com/office/powerpoint/2010/main" val="33164513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09924B-AD03-8E42-A010-DDB21D7A947F}"/>
              </a:ext>
            </a:extLst>
          </p:cNvPr>
          <p:cNvSpPr>
            <a:spLocks noGrp="1"/>
          </p:cNvSpPr>
          <p:nvPr>
            <p:ph type="title"/>
          </p:nvPr>
        </p:nvSpPr>
        <p:spPr>
          <a:xfrm>
            <a:off x="84667" y="-172758"/>
            <a:ext cx="10515600" cy="1325563"/>
          </a:xfrm>
        </p:spPr>
        <p:txBody>
          <a:bodyPr/>
          <a:lstStyle/>
          <a:p>
            <a:r>
              <a:rPr kumimoji="1" lang="en-US" altLang="zh-CN" dirty="0"/>
              <a:t>CNCF Landscape</a:t>
            </a:r>
            <a:endParaRPr kumimoji="1" lang="zh-CN" altLang="en-US" dirty="0"/>
          </a:p>
        </p:txBody>
      </p:sp>
      <p:pic>
        <p:nvPicPr>
          <p:cNvPr id="6" name="图片 5">
            <a:extLst>
              <a:ext uri="{FF2B5EF4-FFF2-40B4-BE49-F238E27FC236}">
                <a16:creationId xmlns:a16="http://schemas.microsoft.com/office/drawing/2014/main" id="{2A68992B-543F-2F49-9596-D2E3D03FF57F}"/>
              </a:ext>
            </a:extLst>
          </p:cNvPr>
          <p:cNvPicPr>
            <a:picLocks noChangeAspect="1"/>
          </p:cNvPicPr>
          <p:nvPr/>
        </p:nvPicPr>
        <p:blipFill>
          <a:blip r:embed="rId2"/>
          <a:stretch>
            <a:fillRect/>
          </a:stretch>
        </p:blipFill>
        <p:spPr>
          <a:xfrm>
            <a:off x="775198" y="787789"/>
            <a:ext cx="10641604" cy="6070211"/>
          </a:xfrm>
          <a:prstGeom prst="rect">
            <a:avLst/>
          </a:prstGeom>
        </p:spPr>
      </p:pic>
    </p:spTree>
    <p:extLst>
      <p:ext uri="{BB962C8B-B14F-4D97-AF65-F5344CB8AC3E}">
        <p14:creationId xmlns:p14="http://schemas.microsoft.com/office/powerpoint/2010/main" val="21523745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7F0844F-EA8A-CD41-9E68-D68EB18FA3DE}"/>
              </a:ext>
            </a:extLst>
          </p:cNvPr>
          <p:cNvSpPr>
            <a:spLocks noGrp="1"/>
          </p:cNvSpPr>
          <p:nvPr>
            <p:ph type="title"/>
          </p:nvPr>
        </p:nvSpPr>
        <p:spPr>
          <a:xfrm>
            <a:off x="510988" y="311336"/>
            <a:ext cx="11376211" cy="1325563"/>
          </a:xfrm>
        </p:spPr>
        <p:txBody>
          <a:bodyPr/>
          <a:lstStyle/>
          <a:p>
            <a:r>
              <a:rPr kumimoji="1" lang="en-US" altLang="zh-CN" dirty="0"/>
              <a:t>CRI</a:t>
            </a:r>
            <a:endParaRPr kumimoji="1" lang="zh-CN" altLang="en-US" dirty="0"/>
          </a:p>
        </p:txBody>
      </p:sp>
      <p:sp>
        <p:nvSpPr>
          <p:cNvPr id="3" name="内容占位符 2">
            <a:extLst>
              <a:ext uri="{FF2B5EF4-FFF2-40B4-BE49-F238E27FC236}">
                <a16:creationId xmlns:a16="http://schemas.microsoft.com/office/drawing/2014/main" id="{41B14D00-8428-784D-879D-CEE509342138}"/>
              </a:ext>
            </a:extLst>
          </p:cNvPr>
          <p:cNvSpPr>
            <a:spLocks noGrp="1"/>
          </p:cNvSpPr>
          <p:nvPr>
            <p:ph idx="1"/>
          </p:nvPr>
        </p:nvSpPr>
        <p:spPr/>
        <p:txBody>
          <a:bodyPr>
            <a:normAutofit/>
          </a:bodyPr>
          <a:lstStyle/>
          <a:p>
            <a:r>
              <a:rPr lang="en" altLang="zh-CN" b="1" dirty="0"/>
              <a:t>Container Runtime Interface </a:t>
            </a:r>
          </a:p>
          <a:p>
            <a:r>
              <a:rPr lang="en" altLang="zh-CN" dirty="0"/>
              <a:t>Introduced in 2016 in Kubernetes 1.5</a:t>
            </a:r>
          </a:p>
          <a:p>
            <a:pPr marL="0" indent="0">
              <a:buNone/>
            </a:pPr>
            <a:endParaRPr lang="en" altLang="zh-CN" dirty="0"/>
          </a:p>
          <a:p>
            <a:endParaRPr kumimoji="1" lang="zh-CN" altLang="en-US" dirty="0"/>
          </a:p>
          <a:p>
            <a:endParaRPr kumimoji="1" lang="zh-CN" altLang="en-US" dirty="0"/>
          </a:p>
        </p:txBody>
      </p:sp>
      <p:pic>
        <p:nvPicPr>
          <p:cNvPr id="5" name="图片 4" descr="图示&#10;&#10;描述已自动生成">
            <a:extLst>
              <a:ext uri="{FF2B5EF4-FFF2-40B4-BE49-F238E27FC236}">
                <a16:creationId xmlns:a16="http://schemas.microsoft.com/office/drawing/2014/main" id="{E85C5932-257B-1A4D-892D-3518889E183B}"/>
              </a:ext>
            </a:extLst>
          </p:cNvPr>
          <p:cNvPicPr>
            <a:picLocks noChangeAspect="1"/>
          </p:cNvPicPr>
          <p:nvPr/>
        </p:nvPicPr>
        <p:blipFill>
          <a:blip r:embed="rId2"/>
          <a:stretch>
            <a:fillRect/>
          </a:stretch>
        </p:blipFill>
        <p:spPr>
          <a:xfrm>
            <a:off x="2330076" y="3569494"/>
            <a:ext cx="7327042" cy="1742094"/>
          </a:xfrm>
          <a:prstGeom prst="rect">
            <a:avLst/>
          </a:prstGeom>
        </p:spPr>
      </p:pic>
    </p:spTree>
    <p:extLst>
      <p:ext uri="{BB962C8B-B14F-4D97-AF65-F5344CB8AC3E}">
        <p14:creationId xmlns:p14="http://schemas.microsoft.com/office/powerpoint/2010/main" val="33895214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7F0844F-EA8A-CD41-9E68-D68EB18FA3DE}"/>
              </a:ext>
            </a:extLst>
          </p:cNvPr>
          <p:cNvSpPr>
            <a:spLocks noGrp="1"/>
          </p:cNvSpPr>
          <p:nvPr>
            <p:ph type="title"/>
          </p:nvPr>
        </p:nvSpPr>
        <p:spPr/>
        <p:txBody>
          <a:bodyPr/>
          <a:lstStyle/>
          <a:p>
            <a:r>
              <a:rPr kumimoji="1" lang="en-US" altLang="zh-CN" dirty="0"/>
              <a:t>OCI</a:t>
            </a:r>
            <a:endParaRPr kumimoji="1" lang="zh-CN" altLang="en-US" dirty="0"/>
          </a:p>
        </p:txBody>
      </p:sp>
      <p:sp>
        <p:nvSpPr>
          <p:cNvPr id="3" name="内容占位符 2">
            <a:extLst>
              <a:ext uri="{FF2B5EF4-FFF2-40B4-BE49-F238E27FC236}">
                <a16:creationId xmlns:a16="http://schemas.microsoft.com/office/drawing/2014/main" id="{41B14D00-8428-784D-879D-CEE509342138}"/>
              </a:ext>
            </a:extLst>
          </p:cNvPr>
          <p:cNvSpPr>
            <a:spLocks noGrp="1"/>
          </p:cNvSpPr>
          <p:nvPr>
            <p:ph idx="1"/>
          </p:nvPr>
        </p:nvSpPr>
        <p:spPr/>
        <p:txBody>
          <a:bodyPr>
            <a:normAutofit/>
          </a:bodyPr>
          <a:lstStyle/>
          <a:p>
            <a:r>
              <a:rPr lang="en" altLang="zh-CN" b="1" dirty="0"/>
              <a:t>Open Container Initiative</a:t>
            </a:r>
          </a:p>
          <a:p>
            <a:r>
              <a:rPr lang="en" altLang="zh-CN" dirty="0"/>
              <a:t>The </a:t>
            </a:r>
            <a:r>
              <a:rPr lang="en" altLang="zh-CN" b="1" dirty="0"/>
              <a:t>Open Container Initiative</a:t>
            </a:r>
            <a:r>
              <a:rPr lang="en" altLang="zh-CN" dirty="0"/>
              <a:t> is an open governance structure for the express purpose of creating open industry standards around container formats and runtimes.</a:t>
            </a:r>
          </a:p>
          <a:p>
            <a:r>
              <a:rPr lang="en" altLang="zh-CN" dirty="0"/>
              <a:t>Established in June </a:t>
            </a:r>
            <a:r>
              <a:rPr lang="en" altLang="zh-CN" b="1" dirty="0"/>
              <a:t>2015</a:t>
            </a:r>
            <a:r>
              <a:rPr lang="en" altLang="zh-CN" dirty="0"/>
              <a:t> by Docker and other leaders in the container industry, </a:t>
            </a:r>
          </a:p>
          <a:p>
            <a:r>
              <a:rPr lang="en" altLang="zh-CN" b="1" dirty="0"/>
              <a:t>Runtime Specification (runtime-spec)</a:t>
            </a:r>
            <a:r>
              <a:rPr lang="en" altLang="zh-CN" dirty="0"/>
              <a:t> </a:t>
            </a:r>
          </a:p>
          <a:p>
            <a:r>
              <a:rPr lang="en" altLang="zh-CN" b="1" dirty="0"/>
              <a:t>Image Specification (image-spec)</a:t>
            </a:r>
            <a:r>
              <a:rPr lang="en" altLang="zh-CN" dirty="0"/>
              <a:t>. </a:t>
            </a:r>
            <a:endParaRPr kumimoji="1" lang="zh-CN" altLang="en-US" dirty="0"/>
          </a:p>
          <a:p>
            <a:endParaRPr kumimoji="1" lang="zh-CN" altLang="en-US" dirty="0"/>
          </a:p>
        </p:txBody>
      </p:sp>
    </p:spTree>
    <p:extLst>
      <p:ext uri="{BB962C8B-B14F-4D97-AF65-F5344CB8AC3E}">
        <p14:creationId xmlns:p14="http://schemas.microsoft.com/office/powerpoint/2010/main" val="42683300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9EEC05-1A0A-5746-8B18-7A61649E202E}"/>
              </a:ext>
            </a:extLst>
          </p:cNvPr>
          <p:cNvSpPr>
            <a:spLocks noGrp="1"/>
          </p:cNvSpPr>
          <p:nvPr>
            <p:ph type="title"/>
          </p:nvPr>
        </p:nvSpPr>
        <p:spPr>
          <a:xfrm>
            <a:off x="125506" y="-15417"/>
            <a:ext cx="10515600" cy="1325563"/>
          </a:xfrm>
        </p:spPr>
        <p:txBody>
          <a:bodyPr/>
          <a:lstStyle/>
          <a:p>
            <a:r>
              <a:rPr kumimoji="1" lang="en-US" altLang="zh-CN" dirty="0"/>
              <a:t>OCI members</a:t>
            </a:r>
            <a:endParaRPr kumimoji="1" lang="zh-CN" altLang="en-US" dirty="0"/>
          </a:p>
        </p:txBody>
      </p:sp>
      <p:pic>
        <p:nvPicPr>
          <p:cNvPr id="4" name="图片 3">
            <a:extLst>
              <a:ext uri="{FF2B5EF4-FFF2-40B4-BE49-F238E27FC236}">
                <a16:creationId xmlns:a16="http://schemas.microsoft.com/office/drawing/2014/main" id="{7829BFD0-2C41-5542-80C8-FBAA9F790EA6}"/>
              </a:ext>
            </a:extLst>
          </p:cNvPr>
          <p:cNvPicPr>
            <a:picLocks noChangeAspect="1"/>
          </p:cNvPicPr>
          <p:nvPr/>
        </p:nvPicPr>
        <p:blipFill>
          <a:blip r:embed="rId3"/>
          <a:stretch>
            <a:fillRect/>
          </a:stretch>
        </p:blipFill>
        <p:spPr>
          <a:xfrm>
            <a:off x="1075764" y="1216016"/>
            <a:ext cx="10040471" cy="5393443"/>
          </a:xfrm>
          <a:prstGeom prst="rect">
            <a:avLst/>
          </a:prstGeom>
        </p:spPr>
      </p:pic>
    </p:spTree>
    <p:extLst>
      <p:ext uri="{BB962C8B-B14F-4D97-AF65-F5344CB8AC3E}">
        <p14:creationId xmlns:p14="http://schemas.microsoft.com/office/powerpoint/2010/main" val="18268358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3BD5E7-F65B-6D4D-B8A7-C9F93A914168}"/>
              </a:ext>
            </a:extLst>
          </p:cNvPr>
          <p:cNvSpPr>
            <a:spLocks noGrp="1"/>
          </p:cNvSpPr>
          <p:nvPr>
            <p:ph type="title"/>
          </p:nvPr>
        </p:nvSpPr>
        <p:spPr>
          <a:xfrm>
            <a:off x="138953" y="96184"/>
            <a:ext cx="10515600" cy="1325563"/>
          </a:xfrm>
        </p:spPr>
        <p:txBody>
          <a:bodyPr/>
          <a:lstStyle/>
          <a:p>
            <a:r>
              <a:rPr kumimoji="1" lang="en-US" altLang="zh-CN" dirty="0"/>
              <a:t>K8s</a:t>
            </a:r>
            <a:br>
              <a:rPr kumimoji="1" lang="en-US" altLang="zh-CN" dirty="0"/>
            </a:br>
            <a:r>
              <a:rPr kumimoji="1" lang="en-US" altLang="zh-CN" dirty="0"/>
              <a:t>Overview</a:t>
            </a:r>
            <a:endParaRPr kumimoji="1" lang="zh-CN" altLang="en-US" dirty="0"/>
          </a:p>
        </p:txBody>
      </p:sp>
      <p:pic>
        <p:nvPicPr>
          <p:cNvPr id="5" name="图片 4">
            <a:extLst>
              <a:ext uri="{FF2B5EF4-FFF2-40B4-BE49-F238E27FC236}">
                <a16:creationId xmlns:a16="http://schemas.microsoft.com/office/drawing/2014/main" id="{4AE6366C-7C0C-734D-BFB1-AECC8D116CEC}"/>
              </a:ext>
            </a:extLst>
          </p:cNvPr>
          <p:cNvPicPr>
            <a:picLocks noChangeAspect="1"/>
          </p:cNvPicPr>
          <p:nvPr/>
        </p:nvPicPr>
        <p:blipFill>
          <a:blip r:embed="rId2"/>
          <a:stretch>
            <a:fillRect/>
          </a:stretch>
        </p:blipFill>
        <p:spPr>
          <a:xfrm>
            <a:off x="2720324" y="0"/>
            <a:ext cx="8418786" cy="6858000"/>
          </a:xfrm>
          <a:prstGeom prst="rect">
            <a:avLst/>
          </a:prstGeom>
        </p:spPr>
      </p:pic>
    </p:spTree>
    <p:extLst>
      <p:ext uri="{BB962C8B-B14F-4D97-AF65-F5344CB8AC3E}">
        <p14:creationId xmlns:p14="http://schemas.microsoft.com/office/powerpoint/2010/main" val="9709178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4"/>
          <p:cNvSpPr txBox="1">
            <a:spLocks noGrp="1"/>
          </p:cNvSpPr>
          <p:nvPr>
            <p:ph type="title"/>
          </p:nvPr>
        </p:nvSpPr>
        <p:spPr>
          <a:xfrm>
            <a:off x="609600" y="121920"/>
            <a:ext cx="7803181" cy="1023600"/>
          </a:xfrm>
          <a:prstGeom prst="rect">
            <a:avLst/>
          </a:prstGeom>
          <a:noFill/>
          <a:ln>
            <a:noFill/>
          </a:ln>
        </p:spPr>
        <p:txBody>
          <a:bodyPr spcFirstLastPara="1" vert="horz" wrap="square" lIns="121900" tIns="121900" rIns="121900" bIns="121900" rtlCol="0" anchor="ctr" anchorCtr="0">
            <a:noAutofit/>
          </a:bodyPr>
          <a:lstStyle/>
          <a:p>
            <a:r>
              <a:rPr lang="en-US" sz="4400" b="0" dirty="0">
                <a:latin typeface="+mj-ea"/>
                <a:ea typeface="+mj-ea"/>
              </a:rPr>
              <a:t>Kata Container</a:t>
            </a:r>
            <a:endParaRPr sz="4400" b="0" dirty="0">
              <a:latin typeface="+mj-ea"/>
              <a:ea typeface="+mj-ea"/>
            </a:endParaRPr>
          </a:p>
        </p:txBody>
      </p:sp>
      <p:sp>
        <p:nvSpPr>
          <p:cNvPr id="160" name="Google Shape;160;p4"/>
          <p:cNvSpPr txBox="1">
            <a:spLocks noGrp="1"/>
          </p:cNvSpPr>
          <p:nvPr>
            <p:ph type="body" idx="1"/>
          </p:nvPr>
        </p:nvSpPr>
        <p:spPr>
          <a:xfrm>
            <a:off x="8919351" y="3346273"/>
            <a:ext cx="2561167" cy="2517515"/>
          </a:xfrm>
          <a:prstGeom prst="rect">
            <a:avLst/>
          </a:prstGeom>
          <a:solidFill>
            <a:srgbClr val="F15B3E">
              <a:alpha val="20000"/>
            </a:srgbClr>
          </a:solidFill>
          <a:ln>
            <a:noFill/>
          </a:ln>
        </p:spPr>
        <p:txBody>
          <a:bodyPr spcFirstLastPara="1" wrap="square" lIns="243833" tIns="243833" rIns="243833" bIns="243833" anchor="t" anchorCtr="0">
            <a:noAutofit/>
          </a:bodyPr>
          <a:lstStyle/>
          <a:p>
            <a:pPr marL="0" indent="0">
              <a:lnSpc>
                <a:spcPct val="110000"/>
              </a:lnSpc>
              <a:spcBef>
                <a:spcPts val="0"/>
              </a:spcBef>
              <a:buClr>
                <a:srgbClr val="000000"/>
              </a:buClr>
              <a:buSzPts val="1400"/>
              <a:buNone/>
            </a:pPr>
            <a:r>
              <a:rPr lang="en-US" sz="1867" b="1">
                <a:solidFill>
                  <a:srgbClr val="000000"/>
                </a:solidFill>
                <a:latin typeface="Arial"/>
                <a:ea typeface="Arial"/>
                <a:cs typeface="Arial"/>
                <a:sym typeface="Arial"/>
              </a:rPr>
              <a:t>Multi</a:t>
            </a:r>
            <a:endParaRPr sz="1867">
              <a:solidFill>
                <a:srgbClr val="000000"/>
              </a:solidFill>
              <a:latin typeface="Arial"/>
              <a:ea typeface="Arial"/>
              <a:cs typeface="Arial"/>
              <a:sym typeface="Arial"/>
            </a:endParaRPr>
          </a:p>
          <a:p>
            <a:pPr marL="0" indent="0">
              <a:lnSpc>
                <a:spcPct val="110000"/>
              </a:lnSpc>
              <a:spcBef>
                <a:spcPts val="0"/>
              </a:spcBef>
              <a:buClr>
                <a:srgbClr val="000000"/>
              </a:buClr>
              <a:buSzPts val="1400"/>
              <a:buNone/>
            </a:pPr>
            <a:r>
              <a:rPr lang="en-US" sz="1867" b="1">
                <a:solidFill>
                  <a:srgbClr val="000000"/>
                </a:solidFill>
                <a:latin typeface="Arial"/>
                <a:ea typeface="Arial"/>
                <a:cs typeface="Arial"/>
                <a:sym typeface="Arial"/>
              </a:rPr>
              <a:t>Hypervisor</a:t>
            </a:r>
            <a:r>
              <a:rPr lang="en-US" sz="1867">
                <a:solidFill>
                  <a:srgbClr val="000000"/>
                </a:solidFill>
                <a:latin typeface="Arial"/>
                <a:ea typeface="Arial"/>
                <a:cs typeface="Arial"/>
                <a:sym typeface="Arial"/>
              </a:rPr>
              <a:t> </a:t>
            </a:r>
            <a:br>
              <a:rPr lang="en-US" sz="1867">
                <a:solidFill>
                  <a:srgbClr val="000000"/>
                </a:solidFill>
                <a:latin typeface="Arial"/>
                <a:ea typeface="Arial"/>
                <a:cs typeface="Arial"/>
                <a:sym typeface="Arial"/>
              </a:rPr>
            </a:br>
            <a:r>
              <a:rPr lang="en-US" sz="1600">
                <a:solidFill>
                  <a:srgbClr val="000000"/>
                </a:solidFill>
                <a:latin typeface="Arial"/>
                <a:ea typeface="Arial"/>
                <a:cs typeface="Arial"/>
                <a:sym typeface="Arial"/>
              </a:rPr>
              <a:t>QEMU, </a:t>
            </a:r>
            <a:br>
              <a:rPr lang="en-US" sz="1600">
                <a:solidFill>
                  <a:srgbClr val="000000"/>
                </a:solidFill>
                <a:latin typeface="Arial"/>
                <a:ea typeface="Arial"/>
                <a:cs typeface="Arial"/>
                <a:sym typeface="Arial"/>
              </a:rPr>
            </a:br>
            <a:r>
              <a:rPr lang="en-US" sz="1600">
                <a:solidFill>
                  <a:srgbClr val="000000"/>
                </a:solidFill>
                <a:latin typeface="Arial"/>
                <a:ea typeface="Arial"/>
                <a:cs typeface="Arial"/>
                <a:sym typeface="Arial"/>
              </a:rPr>
              <a:t>Cloud Hypervisor,</a:t>
            </a:r>
            <a:endParaRPr sz="1867">
              <a:solidFill>
                <a:srgbClr val="000000"/>
              </a:solidFill>
              <a:latin typeface="Arial"/>
              <a:ea typeface="Arial"/>
              <a:cs typeface="Arial"/>
              <a:sym typeface="Arial"/>
            </a:endParaRPr>
          </a:p>
          <a:p>
            <a:pPr marL="0" indent="0">
              <a:lnSpc>
                <a:spcPct val="110000"/>
              </a:lnSpc>
              <a:spcBef>
                <a:spcPts val="0"/>
              </a:spcBef>
              <a:buClr>
                <a:srgbClr val="000000"/>
              </a:buClr>
              <a:buSzPts val="1200"/>
              <a:buNone/>
            </a:pPr>
            <a:r>
              <a:rPr lang="en-US" sz="1600">
                <a:solidFill>
                  <a:srgbClr val="000000"/>
                </a:solidFill>
                <a:latin typeface="Arial"/>
                <a:ea typeface="Arial"/>
                <a:cs typeface="Arial"/>
                <a:sym typeface="Arial"/>
              </a:rPr>
              <a:t>Firecracker</a:t>
            </a:r>
            <a:endParaRPr sz="1600">
              <a:solidFill>
                <a:srgbClr val="000000"/>
              </a:solidFill>
              <a:latin typeface="Arial"/>
              <a:ea typeface="Arial"/>
              <a:cs typeface="Arial"/>
              <a:sym typeface="Arial"/>
            </a:endParaRPr>
          </a:p>
          <a:p>
            <a:pPr marL="0" indent="0">
              <a:lnSpc>
                <a:spcPct val="110000"/>
              </a:lnSpc>
              <a:spcBef>
                <a:spcPts val="0"/>
              </a:spcBef>
              <a:buClr>
                <a:srgbClr val="000000"/>
              </a:buClr>
              <a:buSzPts val="1200"/>
              <a:buNone/>
            </a:pPr>
            <a:endParaRPr sz="1600">
              <a:solidFill>
                <a:srgbClr val="1F2A3D"/>
              </a:solidFill>
              <a:latin typeface="Arial"/>
              <a:ea typeface="Arial"/>
              <a:cs typeface="Arial"/>
              <a:sym typeface="Arial"/>
            </a:endParaRPr>
          </a:p>
        </p:txBody>
      </p:sp>
      <p:sp>
        <p:nvSpPr>
          <p:cNvPr id="161" name="Google Shape;161;p4"/>
          <p:cNvSpPr txBox="1"/>
          <p:nvPr/>
        </p:nvSpPr>
        <p:spPr>
          <a:xfrm>
            <a:off x="723480" y="3346108"/>
            <a:ext cx="2560320" cy="2517664"/>
          </a:xfrm>
          <a:prstGeom prst="rect">
            <a:avLst/>
          </a:prstGeom>
          <a:solidFill>
            <a:srgbClr val="5E81BE">
              <a:alpha val="20000"/>
            </a:srgbClr>
          </a:solidFill>
          <a:ln>
            <a:noFill/>
          </a:ln>
        </p:spPr>
        <p:txBody>
          <a:bodyPr spcFirstLastPara="1" wrap="square" lIns="243833" tIns="243833" rIns="243833" bIns="243833" anchor="t" anchorCtr="0">
            <a:noAutofit/>
          </a:bodyPr>
          <a:lstStyle/>
          <a:p>
            <a:pPr>
              <a:lnSpc>
                <a:spcPct val="110000"/>
              </a:lnSpc>
              <a:buClr>
                <a:srgbClr val="1F2A3D"/>
              </a:buClr>
              <a:buSzPts val="1120"/>
            </a:pPr>
            <a:r>
              <a:rPr lang="en-US" sz="1867" b="1">
                <a:solidFill>
                  <a:srgbClr val="1F2A3D"/>
                </a:solidFill>
                <a:latin typeface="Roboto"/>
                <a:ea typeface="Roboto"/>
                <a:cs typeface="Roboto"/>
                <a:sym typeface="Roboto"/>
              </a:rPr>
              <a:t>Works seamlessly with Kubernetes and Docker</a:t>
            </a:r>
            <a:endParaRPr sz="1867" b="1">
              <a:solidFill>
                <a:srgbClr val="1F2A3D"/>
              </a:solidFill>
              <a:latin typeface="Roboto"/>
              <a:ea typeface="Roboto"/>
              <a:cs typeface="Roboto"/>
              <a:sym typeface="Roboto"/>
            </a:endParaRPr>
          </a:p>
          <a:p>
            <a:pPr>
              <a:lnSpc>
                <a:spcPct val="110000"/>
              </a:lnSpc>
              <a:buClr>
                <a:srgbClr val="1F2A3D"/>
              </a:buClr>
              <a:buSzPts val="960"/>
            </a:pPr>
            <a:r>
              <a:rPr lang="en-US" sz="1600">
                <a:solidFill>
                  <a:srgbClr val="1F2A3D"/>
                </a:solidFill>
                <a:latin typeface="Roboto"/>
                <a:ea typeface="Roboto"/>
                <a:cs typeface="Roboto"/>
                <a:sym typeface="Roboto"/>
              </a:rPr>
              <a:t>and is a drop in replacement for runc</a:t>
            </a:r>
            <a:endParaRPr sz="2400">
              <a:solidFill>
                <a:srgbClr val="1F2A3D"/>
              </a:solidFill>
              <a:latin typeface="Roboto"/>
              <a:ea typeface="Roboto"/>
              <a:cs typeface="Roboto"/>
              <a:sym typeface="Roboto"/>
            </a:endParaRPr>
          </a:p>
        </p:txBody>
      </p:sp>
      <p:sp>
        <p:nvSpPr>
          <p:cNvPr id="162" name="Google Shape;162;p4"/>
          <p:cNvSpPr txBox="1"/>
          <p:nvPr/>
        </p:nvSpPr>
        <p:spPr>
          <a:xfrm>
            <a:off x="3450527" y="3346108"/>
            <a:ext cx="2560320" cy="2517664"/>
          </a:xfrm>
          <a:prstGeom prst="rect">
            <a:avLst/>
          </a:prstGeom>
          <a:solidFill>
            <a:srgbClr val="42AC70">
              <a:alpha val="20000"/>
            </a:srgbClr>
          </a:solidFill>
          <a:ln>
            <a:noFill/>
          </a:ln>
        </p:spPr>
        <p:txBody>
          <a:bodyPr spcFirstLastPara="1" wrap="square" lIns="243833" tIns="243833" rIns="243833" bIns="243833" anchor="t" anchorCtr="0">
            <a:noAutofit/>
          </a:bodyPr>
          <a:lstStyle/>
          <a:p>
            <a:pPr>
              <a:lnSpc>
                <a:spcPct val="110000"/>
              </a:lnSpc>
              <a:buClr>
                <a:srgbClr val="1F2A3D"/>
              </a:buClr>
              <a:buSzPts val="1120"/>
            </a:pPr>
            <a:r>
              <a:rPr lang="en-US" sz="1867" b="1">
                <a:solidFill>
                  <a:srgbClr val="1F2A3D"/>
                </a:solidFill>
                <a:latin typeface="Roboto"/>
                <a:ea typeface="Roboto"/>
                <a:cs typeface="Roboto"/>
                <a:sym typeface="Roboto"/>
              </a:rPr>
              <a:t>Open Source</a:t>
            </a:r>
            <a:endParaRPr sz="1867">
              <a:solidFill>
                <a:srgbClr val="000000"/>
              </a:solidFill>
              <a:latin typeface="Arial"/>
              <a:ea typeface="Arial"/>
              <a:cs typeface="Arial"/>
              <a:sym typeface="Arial"/>
            </a:endParaRPr>
          </a:p>
          <a:p>
            <a:pPr>
              <a:lnSpc>
                <a:spcPct val="110000"/>
              </a:lnSpc>
              <a:buClr>
                <a:srgbClr val="1F2A3D"/>
              </a:buClr>
              <a:buSzPts val="960"/>
            </a:pPr>
            <a:r>
              <a:rPr lang="en-US" sz="1600">
                <a:solidFill>
                  <a:srgbClr val="1F2A3D"/>
                </a:solidFill>
                <a:latin typeface="Roboto"/>
                <a:ea typeface="Roboto"/>
                <a:cs typeface="Roboto"/>
                <a:sym typeface="Roboto"/>
              </a:rPr>
              <a:t>Open governance project under the </a:t>
            </a:r>
            <a:br>
              <a:rPr lang="en-US" sz="1600">
                <a:solidFill>
                  <a:srgbClr val="1F2A3D"/>
                </a:solidFill>
                <a:latin typeface="Roboto"/>
                <a:ea typeface="Roboto"/>
                <a:cs typeface="Roboto"/>
                <a:sym typeface="Roboto"/>
              </a:rPr>
            </a:br>
            <a:r>
              <a:rPr lang="en-US" sz="1600">
                <a:solidFill>
                  <a:srgbClr val="1F2A3D"/>
                </a:solidFill>
                <a:latin typeface="Roboto"/>
                <a:ea typeface="Roboto"/>
                <a:cs typeface="Roboto"/>
                <a:sym typeface="Roboto"/>
              </a:rPr>
              <a:t>Open Infrastructure Foundation umbrella</a:t>
            </a:r>
            <a:endParaRPr sz="1600">
              <a:solidFill>
                <a:srgbClr val="1F2A3D"/>
              </a:solidFill>
              <a:latin typeface="Roboto"/>
              <a:ea typeface="Roboto"/>
              <a:cs typeface="Roboto"/>
              <a:sym typeface="Roboto"/>
            </a:endParaRPr>
          </a:p>
          <a:p>
            <a:pPr>
              <a:lnSpc>
                <a:spcPct val="110000"/>
              </a:lnSpc>
              <a:buClr>
                <a:srgbClr val="1F2A3D"/>
              </a:buClr>
              <a:buSzPts val="960"/>
            </a:pPr>
            <a:endParaRPr sz="1600">
              <a:solidFill>
                <a:srgbClr val="1F2A3D"/>
              </a:solidFill>
              <a:latin typeface="Roboto"/>
              <a:ea typeface="Roboto"/>
              <a:cs typeface="Roboto"/>
              <a:sym typeface="Roboto"/>
            </a:endParaRPr>
          </a:p>
          <a:p>
            <a:pPr>
              <a:buClr>
                <a:srgbClr val="1F2A3D"/>
              </a:buClr>
              <a:buSzPts val="1440"/>
            </a:pPr>
            <a:endParaRPr sz="2400">
              <a:solidFill>
                <a:srgbClr val="1F2A3D"/>
              </a:solidFill>
              <a:latin typeface="Roboto"/>
              <a:ea typeface="Roboto"/>
              <a:cs typeface="Roboto"/>
              <a:sym typeface="Roboto"/>
            </a:endParaRPr>
          </a:p>
        </p:txBody>
      </p:sp>
      <p:sp>
        <p:nvSpPr>
          <p:cNvPr id="163" name="Google Shape;163;p4"/>
          <p:cNvSpPr txBox="1"/>
          <p:nvPr/>
        </p:nvSpPr>
        <p:spPr>
          <a:xfrm>
            <a:off x="6177573" y="3346108"/>
            <a:ext cx="2560320" cy="2517664"/>
          </a:xfrm>
          <a:prstGeom prst="rect">
            <a:avLst/>
          </a:prstGeom>
          <a:solidFill>
            <a:srgbClr val="A1D4FF">
              <a:alpha val="49411"/>
            </a:srgbClr>
          </a:solidFill>
          <a:ln>
            <a:noFill/>
          </a:ln>
        </p:spPr>
        <p:txBody>
          <a:bodyPr spcFirstLastPara="1" wrap="square" lIns="243833" tIns="243833" rIns="243833" bIns="243833" anchor="t" anchorCtr="0">
            <a:noAutofit/>
          </a:bodyPr>
          <a:lstStyle/>
          <a:p>
            <a:pPr>
              <a:lnSpc>
                <a:spcPct val="110000"/>
              </a:lnSpc>
              <a:buClr>
                <a:schemeClr val="lt2"/>
              </a:buClr>
              <a:buSzPts val="1800"/>
            </a:pPr>
            <a:r>
              <a:rPr lang="en-US" sz="1867" b="1">
                <a:solidFill>
                  <a:srgbClr val="1F2A3D"/>
                </a:solidFill>
                <a:latin typeface="Roboto"/>
                <a:ea typeface="Roboto"/>
                <a:cs typeface="Roboto"/>
                <a:sym typeface="Roboto"/>
              </a:rPr>
              <a:t>Multi</a:t>
            </a:r>
            <a:endParaRPr sz="1867">
              <a:solidFill>
                <a:srgbClr val="000000"/>
              </a:solidFill>
              <a:latin typeface="Arial"/>
              <a:ea typeface="Arial"/>
              <a:cs typeface="Arial"/>
              <a:sym typeface="Arial"/>
            </a:endParaRPr>
          </a:p>
          <a:p>
            <a:pPr>
              <a:lnSpc>
                <a:spcPct val="110000"/>
              </a:lnSpc>
              <a:buClr>
                <a:schemeClr val="lt2"/>
              </a:buClr>
              <a:buSzPts val="1800"/>
            </a:pPr>
            <a:r>
              <a:rPr lang="en-US" sz="1867" b="1">
                <a:solidFill>
                  <a:srgbClr val="1F2A3D"/>
                </a:solidFill>
                <a:latin typeface="Roboto"/>
                <a:ea typeface="Roboto"/>
                <a:cs typeface="Roboto"/>
                <a:sym typeface="Roboto"/>
              </a:rPr>
              <a:t>Architecture</a:t>
            </a:r>
            <a:r>
              <a:rPr lang="en-US" sz="1867">
                <a:solidFill>
                  <a:srgbClr val="1F2A3D"/>
                </a:solidFill>
                <a:latin typeface="Roboto"/>
                <a:ea typeface="Roboto"/>
                <a:cs typeface="Roboto"/>
                <a:sym typeface="Roboto"/>
              </a:rPr>
              <a:t> </a:t>
            </a:r>
            <a:endParaRPr sz="1867">
              <a:solidFill>
                <a:srgbClr val="000000"/>
              </a:solidFill>
              <a:latin typeface="Arial"/>
              <a:ea typeface="Arial"/>
              <a:cs typeface="Arial"/>
              <a:sym typeface="Arial"/>
            </a:endParaRPr>
          </a:p>
          <a:p>
            <a:pPr>
              <a:lnSpc>
                <a:spcPct val="110000"/>
              </a:lnSpc>
              <a:buClr>
                <a:schemeClr val="lt2"/>
              </a:buClr>
              <a:buSzPts val="1800"/>
            </a:pPr>
            <a:r>
              <a:rPr lang="en-US" sz="1600">
                <a:solidFill>
                  <a:srgbClr val="1F2A3D"/>
                </a:solidFill>
                <a:latin typeface="Roboto"/>
                <a:ea typeface="Roboto"/>
                <a:cs typeface="Roboto"/>
                <a:sym typeface="Roboto"/>
              </a:rPr>
              <a:t>x86, ARM, IBM Power, IBM s/390x</a:t>
            </a:r>
            <a:endParaRPr sz="2400">
              <a:solidFill>
                <a:srgbClr val="1F2A3D"/>
              </a:solidFill>
              <a:latin typeface="Roboto"/>
              <a:ea typeface="Roboto"/>
              <a:cs typeface="Roboto"/>
              <a:sym typeface="Roboto"/>
            </a:endParaRPr>
          </a:p>
        </p:txBody>
      </p:sp>
      <p:pic>
        <p:nvPicPr>
          <p:cNvPr id="164" name="Google Shape;164;p4"/>
          <p:cNvPicPr preferRelativeResize="0"/>
          <p:nvPr/>
        </p:nvPicPr>
        <p:blipFill rotWithShape="1">
          <a:blip r:embed="rId3">
            <a:alphaModFix/>
          </a:blip>
          <a:srcRect/>
          <a:stretch/>
        </p:blipFill>
        <p:spPr>
          <a:xfrm>
            <a:off x="11284091" y="370355"/>
            <a:ext cx="392853" cy="487680"/>
          </a:xfrm>
          <a:prstGeom prst="rect">
            <a:avLst/>
          </a:prstGeom>
          <a:noFill/>
          <a:ln>
            <a:noFill/>
          </a:ln>
        </p:spPr>
      </p:pic>
      <p:sp>
        <p:nvSpPr>
          <p:cNvPr id="165" name="Google Shape;165;p4"/>
          <p:cNvSpPr txBox="1"/>
          <p:nvPr/>
        </p:nvSpPr>
        <p:spPr>
          <a:xfrm>
            <a:off x="609600" y="1585400"/>
            <a:ext cx="6402400" cy="1607600"/>
          </a:xfrm>
          <a:prstGeom prst="rect">
            <a:avLst/>
          </a:prstGeom>
          <a:noFill/>
          <a:ln>
            <a:noFill/>
          </a:ln>
        </p:spPr>
        <p:txBody>
          <a:bodyPr spcFirstLastPara="1" wrap="square" lIns="121900" tIns="60933" rIns="121900" bIns="60933" anchor="t" anchorCtr="0">
            <a:normAutofit/>
          </a:bodyPr>
          <a:lstStyle/>
          <a:p>
            <a:pPr>
              <a:buClr>
                <a:srgbClr val="000000"/>
              </a:buClr>
              <a:buSzPts val="1800"/>
            </a:pPr>
            <a:r>
              <a:rPr lang="en-US" sz="2400" b="1">
                <a:solidFill>
                  <a:srgbClr val="1F2A3D"/>
                </a:solidFill>
                <a:latin typeface="Roboto"/>
                <a:ea typeface="Roboto"/>
                <a:cs typeface="Roboto"/>
                <a:sym typeface="Roboto"/>
              </a:rPr>
              <a:t>OCI-compatible runtime that enhances the security of container workloads in a lightweight virtual machines.</a:t>
            </a:r>
            <a:endParaRPr sz="2400" b="1">
              <a:solidFill>
                <a:srgbClr val="1F2A3D"/>
              </a:solidFill>
              <a:latin typeface="Roboto"/>
              <a:ea typeface="Roboto"/>
              <a:cs typeface="Roboto"/>
              <a:sym typeface="Roboto"/>
            </a:endParaRPr>
          </a:p>
        </p:txBody>
      </p:sp>
      <p:pic>
        <p:nvPicPr>
          <p:cNvPr id="166" name="Google Shape;166;p4"/>
          <p:cNvPicPr preferRelativeResize="0"/>
          <p:nvPr/>
        </p:nvPicPr>
        <p:blipFill>
          <a:blip r:embed="rId4">
            <a:alphaModFix/>
          </a:blip>
          <a:stretch>
            <a:fillRect/>
          </a:stretch>
        </p:blipFill>
        <p:spPr>
          <a:xfrm>
            <a:off x="11284100" y="6114800"/>
            <a:ext cx="392835" cy="3928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g5400b57640_0_80"/>
          <p:cNvSpPr txBox="1">
            <a:spLocks noGrp="1"/>
          </p:cNvSpPr>
          <p:nvPr>
            <p:ph type="title"/>
          </p:nvPr>
        </p:nvSpPr>
        <p:spPr>
          <a:xfrm>
            <a:off x="653633" y="297187"/>
            <a:ext cx="7803200" cy="1023600"/>
          </a:xfrm>
          <a:prstGeom prst="rect">
            <a:avLst/>
          </a:prstGeom>
          <a:noFill/>
          <a:ln>
            <a:noFill/>
          </a:ln>
        </p:spPr>
        <p:txBody>
          <a:bodyPr spcFirstLastPara="1" vert="horz" wrap="square" lIns="121900" tIns="121900" rIns="121900" bIns="121900" rtlCol="0" anchor="ctr" anchorCtr="0">
            <a:noAutofit/>
          </a:bodyPr>
          <a:lstStyle/>
          <a:p>
            <a:r>
              <a:rPr lang="en-US"/>
              <a:t>Healthy Growing Community </a:t>
            </a:r>
            <a:endParaRPr/>
          </a:p>
        </p:txBody>
      </p:sp>
      <p:pic>
        <p:nvPicPr>
          <p:cNvPr id="231" name="Google Shape;231;g5400b57640_0_80"/>
          <p:cNvPicPr preferRelativeResize="0"/>
          <p:nvPr/>
        </p:nvPicPr>
        <p:blipFill>
          <a:blip r:embed="rId3">
            <a:alphaModFix/>
          </a:blip>
          <a:stretch>
            <a:fillRect/>
          </a:stretch>
        </p:blipFill>
        <p:spPr>
          <a:xfrm>
            <a:off x="1021699" y="1661535"/>
            <a:ext cx="1368360" cy="845933"/>
          </a:xfrm>
          <a:prstGeom prst="rect">
            <a:avLst/>
          </a:prstGeom>
          <a:noFill/>
          <a:ln>
            <a:noFill/>
          </a:ln>
        </p:spPr>
      </p:pic>
      <p:pic>
        <p:nvPicPr>
          <p:cNvPr id="232" name="Google Shape;232;g5400b57640_0_80"/>
          <p:cNvPicPr preferRelativeResize="0"/>
          <p:nvPr/>
        </p:nvPicPr>
        <p:blipFill>
          <a:blip r:embed="rId4">
            <a:alphaModFix/>
          </a:blip>
          <a:stretch>
            <a:fillRect/>
          </a:stretch>
        </p:blipFill>
        <p:spPr>
          <a:xfrm>
            <a:off x="909019" y="5224802"/>
            <a:ext cx="10469892" cy="845933"/>
          </a:xfrm>
          <a:prstGeom prst="rect">
            <a:avLst/>
          </a:prstGeom>
          <a:noFill/>
          <a:ln>
            <a:noFill/>
          </a:ln>
        </p:spPr>
      </p:pic>
      <p:pic>
        <p:nvPicPr>
          <p:cNvPr id="233" name="Google Shape;233;g5400b57640_0_80"/>
          <p:cNvPicPr preferRelativeResize="0"/>
          <p:nvPr/>
        </p:nvPicPr>
        <p:blipFill>
          <a:blip r:embed="rId5">
            <a:alphaModFix/>
          </a:blip>
          <a:stretch>
            <a:fillRect/>
          </a:stretch>
        </p:blipFill>
        <p:spPr>
          <a:xfrm>
            <a:off x="879095" y="4351936"/>
            <a:ext cx="10469904" cy="771277"/>
          </a:xfrm>
          <a:prstGeom prst="rect">
            <a:avLst/>
          </a:prstGeom>
          <a:noFill/>
          <a:ln>
            <a:noFill/>
          </a:ln>
        </p:spPr>
      </p:pic>
      <p:pic>
        <p:nvPicPr>
          <p:cNvPr id="234" name="Google Shape;234;g5400b57640_0_80"/>
          <p:cNvPicPr preferRelativeResize="0"/>
          <p:nvPr/>
        </p:nvPicPr>
        <p:blipFill>
          <a:blip r:embed="rId6">
            <a:alphaModFix/>
          </a:blip>
          <a:stretch>
            <a:fillRect/>
          </a:stretch>
        </p:blipFill>
        <p:spPr>
          <a:xfrm>
            <a:off x="653633" y="3501500"/>
            <a:ext cx="1611659" cy="623827"/>
          </a:xfrm>
          <a:prstGeom prst="rect">
            <a:avLst/>
          </a:prstGeom>
          <a:noFill/>
          <a:ln>
            <a:noFill/>
          </a:ln>
        </p:spPr>
      </p:pic>
      <p:pic>
        <p:nvPicPr>
          <p:cNvPr id="235" name="Google Shape;235;g5400b57640_0_80"/>
          <p:cNvPicPr preferRelativeResize="0"/>
          <p:nvPr/>
        </p:nvPicPr>
        <p:blipFill>
          <a:blip r:embed="rId7">
            <a:alphaModFix/>
          </a:blip>
          <a:stretch>
            <a:fillRect/>
          </a:stretch>
        </p:blipFill>
        <p:spPr>
          <a:xfrm>
            <a:off x="2265294" y="3518513"/>
            <a:ext cx="3446833" cy="589800"/>
          </a:xfrm>
          <a:prstGeom prst="rect">
            <a:avLst/>
          </a:prstGeom>
          <a:noFill/>
          <a:ln>
            <a:noFill/>
          </a:ln>
        </p:spPr>
      </p:pic>
      <p:pic>
        <p:nvPicPr>
          <p:cNvPr id="236" name="Google Shape;236;g5400b57640_0_80"/>
          <p:cNvPicPr preferRelativeResize="0"/>
          <p:nvPr/>
        </p:nvPicPr>
        <p:blipFill>
          <a:blip r:embed="rId8">
            <a:alphaModFix/>
          </a:blip>
          <a:stretch>
            <a:fillRect/>
          </a:stretch>
        </p:blipFill>
        <p:spPr>
          <a:xfrm>
            <a:off x="3564175" y="2817459"/>
            <a:ext cx="1228389" cy="440683"/>
          </a:xfrm>
          <a:prstGeom prst="rect">
            <a:avLst/>
          </a:prstGeom>
          <a:noFill/>
          <a:ln>
            <a:noFill/>
          </a:ln>
        </p:spPr>
      </p:pic>
      <p:pic>
        <p:nvPicPr>
          <p:cNvPr id="237" name="Google Shape;237;g5400b57640_0_80"/>
          <p:cNvPicPr preferRelativeResize="0"/>
          <p:nvPr/>
        </p:nvPicPr>
        <p:blipFill>
          <a:blip r:embed="rId9">
            <a:alphaModFix/>
          </a:blip>
          <a:stretch>
            <a:fillRect/>
          </a:stretch>
        </p:blipFill>
        <p:spPr>
          <a:xfrm>
            <a:off x="8690782" y="3625784"/>
            <a:ext cx="1539521" cy="578459"/>
          </a:xfrm>
          <a:prstGeom prst="rect">
            <a:avLst/>
          </a:prstGeom>
          <a:noFill/>
          <a:ln>
            <a:noFill/>
          </a:ln>
        </p:spPr>
      </p:pic>
      <p:pic>
        <p:nvPicPr>
          <p:cNvPr id="238" name="Google Shape;238;g5400b57640_0_80"/>
          <p:cNvPicPr preferRelativeResize="0"/>
          <p:nvPr/>
        </p:nvPicPr>
        <p:blipFill>
          <a:blip r:embed="rId10">
            <a:alphaModFix/>
          </a:blip>
          <a:stretch>
            <a:fillRect/>
          </a:stretch>
        </p:blipFill>
        <p:spPr>
          <a:xfrm>
            <a:off x="7029873" y="2822371"/>
            <a:ext cx="1976424" cy="440683"/>
          </a:xfrm>
          <a:prstGeom prst="rect">
            <a:avLst/>
          </a:prstGeom>
          <a:noFill/>
          <a:ln>
            <a:noFill/>
          </a:ln>
        </p:spPr>
      </p:pic>
      <p:pic>
        <p:nvPicPr>
          <p:cNvPr id="239" name="Google Shape;239;g5400b57640_0_80"/>
          <p:cNvPicPr preferRelativeResize="0"/>
          <p:nvPr/>
        </p:nvPicPr>
        <p:blipFill>
          <a:blip r:embed="rId11">
            <a:alphaModFix/>
          </a:blip>
          <a:stretch>
            <a:fillRect/>
          </a:stretch>
        </p:blipFill>
        <p:spPr>
          <a:xfrm>
            <a:off x="5007212" y="2661613"/>
            <a:ext cx="1787661" cy="589800"/>
          </a:xfrm>
          <a:prstGeom prst="rect">
            <a:avLst/>
          </a:prstGeom>
          <a:noFill/>
          <a:ln>
            <a:noFill/>
          </a:ln>
        </p:spPr>
      </p:pic>
      <p:pic>
        <p:nvPicPr>
          <p:cNvPr id="240" name="Google Shape;240;g5400b57640_0_80"/>
          <p:cNvPicPr preferRelativeResize="0"/>
          <p:nvPr/>
        </p:nvPicPr>
        <p:blipFill>
          <a:blip r:embed="rId12">
            <a:alphaModFix/>
          </a:blip>
          <a:stretch>
            <a:fillRect/>
          </a:stretch>
        </p:blipFill>
        <p:spPr>
          <a:xfrm>
            <a:off x="5857554" y="3621533"/>
            <a:ext cx="2833225" cy="467951"/>
          </a:xfrm>
          <a:prstGeom prst="rect">
            <a:avLst/>
          </a:prstGeom>
          <a:noFill/>
          <a:ln>
            <a:noFill/>
          </a:ln>
        </p:spPr>
      </p:pic>
      <p:pic>
        <p:nvPicPr>
          <p:cNvPr id="241" name="Google Shape;241;g5400b57640_0_80"/>
          <p:cNvPicPr preferRelativeResize="0"/>
          <p:nvPr/>
        </p:nvPicPr>
        <p:blipFill>
          <a:blip r:embed="rId13">
            <a:alphaModFix/>
          </a:blip>
          <a:stretch>
            <a:fillRect/>
          </a:stretch>
        </p:blipFill>
        <p:spPr>
          <a:xfrm>
            <a:off x="7625501" y="1488834"/>
            <a:ext cx="1938340" cy="920767"/>
          </a:xfrm>
          <a:prstGeom prst="rect">
            <a:avLst/>
          </a:prstGeom>
          <a:noFill/>
          <a:ln>
            <a:noFill/>
          </a:ln>
        </p:spPr>
      </p:pic>
      <p:pic>
        <p:nvPicPr>
          <p:cNvPr id="242" name="Google Shape;242;g5400b57640_0_80"/>
          <p:cNvPicPr preferRelativeResize="0"/>
          <p:nvPr/>
        </p:nvPicPr>
        <p:blipFill>
          <a:blip r:embed="rId14">
            <a:alphaModFix/>
          </a:blip>
          <a:stretch>
            <a:fillRect/>
          </a:stretch>
        </p:blipFill>
        <p:spPr>
          <a:xfrm>
            <a:off x="9117032" y="2707294"/>
            <a:ext cx="2303883" cy="669196"/>
          </a:xfrm>
          <a:prstGeom prst="rect">
            <a:avLst/>
          </a:prstGeom>
          <a:noFill/>
          <a:ln>
            <a:noFill/>
          </a:ln>
        </p:spPr>
      </p:pic>
      <p:pic>
        <p:nvPicPr>
          <p:cNvPr id="243" name="Google Shape;243;g5400b57640_0_80"/>
          <p:cNvPicPr preferRelativeResize="0"/>
          <p:nvPr/>
        </p:nvPicPr>
        <p:blipFill>
          <a:blip r:embed="rId15">
            <a:alphaModFix/>
          </a:blip>
          <a:stretch>
            <a:fillRect/>
          </a:stretch>
        </p:blipFill>
        <p:spPr>
          <a:xfrm>
            <a:off x="9412600" y="1371568"/>
            <a:ext cx="1815499" cy="985201"/>
          </a:xfrm>
          <a:prstGeom prst="rect">
            <a:avLst/>
          </a:prstGeom>
          <a:noFill/>
          <a:ln>
            <a:noFill/>
          </a:ln>
        </p:spPr>
      </p:pic>
      <p:pic>
        <p:nvPicPr>
          <p:cNvPr id="244" name="Google Shape;244;g5400b57640_0_80"/>
          <p:cNvPicPr preferRelativeResize="0"/>
          <p:nvPr/>
        </p:nvPicPr>
        <p:blipFill>
          <a:blip r:embed="rId16">
            <a:alphaModFix/>
          </a:blip>
          <a:stretch>
            <a:fillRect/>
          </a:stretch>
        </p:blipFill>
        <p:spPr>
          <a:xfrm>
            <a:off x="2619967" y="1821667"/>
            <a:ext cx="2833199" cy="420965"/>
          </a:xfrm>
          <a:prstGeom prst="rect">
            <a:avLst/>
          </a:prstGeom>
          <a:noFill/>
          <a:ln>
            <a:noFill/>
          </a:ln>
        </p:spPr>
      </p:pic>
      <p:pic>
        <p:nvPicPr>
          <p:cNvPr id="245" name="Google Shape;245;g5400b57640_0_80"/>
          <p:cNvPicPr preferRelativeResize="0"/>
          <p:nvPr/>
        </p:nvPicPr>
        <p:blipFill>
          <a:blip r:embed="rId17">
            <a:alphaModFix/>
          </a:blip>
          <a:stretch>
            <a:fillRect/>
          </a:stretch>
        </p:blipFill>
        <p:spPr>
          <a:xfrm>
            <a:off x="5649067" y="1734799"/>
            <a:ext cx="1815500" cy="506164"/>
          </a:xfrm>
          <a:prstGeom prst="rect">
            <a:avLst/>
          </a:prstGeom>
          <a:noFill/>
          <a:ln>
            <a:noFill/>
          </a:ln>
        </p:spPr>
      </p:pic>
      <p:pic>
        <p:nvPicPr>
          <p:cNvPr id="246" name="Google Shape;246;g5400b57640_0_80"/>
          <p:cNvPicPr preferRelativeResize="0"/>
          <p:nvPr/>
        </p:nvPicPr>
        <p:blipFill>
          <a:blip r:embed="rId18">
            <a:alphaModFix/>
          </a:blip>
          <a:stretch>
            <a:fillRect/>
          </a:stretch>
        </p:blipFill>
        <p:spPr>
          <a:xfrm>
            <a:off x="841857" y="2789073"/>
            <a:ext cx="2596515" cy="440683"/>
          </a:xfrm>
          <a:prstGeom prst="rect">
            <a:avLst/>
          </a:prstGeom>
          <a:noFill/>
          <a:ln>
            <a:noFill/>
          </a:ln>
        </p:spPr>
      </p:pic>
      <p:pic>
        <p:nvPicPr>
          <p:cNvPr id="247" name="Google Shape;247;g5400b57640_0_80"/>
          <p:cNvPicPr preferRelativeResize="0"/>
          <p:nvPr/>
        </p:nvPicPr>
        <p:blipFill>
          <a:blip r:embed="rId19">
            <a:alphaModFix/>
          </a:blip>
          <a:stretch>
            <a:fillRect/>
          </a:stretch>
        </p:blipFill>
        <p:spPr>
          <a:xfrm>
            <a:off x="10345934" y="3694667"/>
            <a:ext cx="1142743" cy="440700"/>
          </a:xfrm>
          <a:prstGeom prst="rect">
            <a:avLst/>
          </a:prstGeom>
          <a:noFill/>
          <a:ln>
            <a:noFill/>
          </a:ln>
        </p:spPr>
      </p:pic>
      <p:pic>
        <p:nvPicPr>
          <p:cNvPr id="248" name="Google Shape;248;g5400b57640_0_80"/>
          <p:cNvPicPr preferRelativeResize="0"/>
          <p:nvPr/>
        </p:nvPicPr>
        <p:blipFill>
          <a:blip r:embed="rId20">
            <a:alphaModFix/>
          </a:blip>
          <a:stretch>
            <a:fillRect/>
          </a:stretch>
        </p:blipFill>
        <p:spPr>
          <a:xfrm>
            <a:off x="2484609" y="4464179"/>
            <a:ext cx="1815507" cy="623827"/>
          </a:xfrm>
          <a:prstGeom prst="rect">
            <a:avLst/>
          </a:prstGeom>
          <a:noFill/>
          <a:ln>
            <a:noFill/>
          </a:ln>
        </p:spPr>
      </p:pic>
      <p:pic>
        <p:nvPicPr>
          <p:cNvPr id="249" name="Google Shape;249;g5400b57640_0_80"/>
          <p:cNvPicPr preferRelativeResize="0"/>
          <p:nvPr/>
        </p:nvPicPr>
        <p:blipFill>
          <a:blip r:embed="rId21">
            <a:alphaModFix/>
          </a:blip>
          <a:stretch>
            <a:fillRect/>
          </a:stretch>
        </p:blipFill>
        <p:spPr>
          <a:xfrm>
            <a:off x="6301147" y="5088009"/>
            <a:ext cx="1539532" cy="920753"/>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g5e81a1757e_0_54"/>
          <p:cNvSpPr/>
          <p:nvPr/>
        </p:nvSpPr>
        <p:spPr>
          <a:xfrm>
            <a:off x="6154600" y="4971300"/>
            <a:ext cx="5472000" cy="615600"/>
          </a:xfrm>
          <a:prstGeom prst="rect">
            <a:avLst/>
          </a:prstGeom>
          <a:solidFill>
            <a:srgbClr val="A5A5A5"/>
          </a:solidFill>
          <a:ln>
            <a:noFill/>
          </a:ln>
        </p:spPr>
        <p:txBody>
          <a:bodyPr spcFirstLastPara="1" wrap="square" lIns="365733" tIns="243833" rIns="365733" bIns="243833" anchor="ctr" anchorCtr="0">
            <a:noAutofit/>
          </a:bodyPr>
          <a:lstStyle/>
          <a:p>
            <a:pPr algn="ctr">
              <a:buClr>
                <a:srgbClr val="000000"/>
              </a:buClr>
              <a:buSzPts val="1000"/>
            </a:pPr>
            <a:r>
              <a:rPr lang="en-US" sz="1333" b="1">
                <a:solidFill>
                  <a:schemeClr val="lt1"/>
                </a:solidFill>
                <a:latin typeface="Roboto"/>
                <a:ea typeface="Roboto"/>
                <a:cs typeface="Roboto"/>
                <a:sym typeface="Roboto"/>
              </a:rPr>
              <a:t>HOST LINUX KERNEL</a:t>
            </a:r>
            <a:endParaRPr sz="1333" b="1">
              <a:solidFill>
                <a:schemeClr val="lt1"/>
              </a:solidFill>
              <a:latin typeface="Arial"/>
              <a:ea typeface="Arial"/>
              <a:cs typeface="Arial"/>
              <a:sym typeface="Arial"/>
            </a:endParaRPr>
          </a:p>
        </p:txBody>
      </p:sp>
      <p:sp>
        <p:nvSpPr>
          <p:cNvPr id="263" name="Google Shape;263;g5e81a1757e_0_54"/>
          <p:cNvSpPr/>
          <p:nvPr/>
        </p:nvSpPr>
        <p:spPr>
          <a:xfrm>
            <a:off x="6063833" y="2290067"/>
            <a:ext cx="1658000" cy="2185600"/>
          </a:xfrm>
          <a:prstGeom prst="rect">
            <a:avLst/>
          </a:prstGeom>
          <a:solidFill>
            <a:schemeClr val="lt1"/>
          </a:solidFill>
          <a:ln w="28575" cap="flat" cmpd="sng">
            <a:solidFill>
              <a:srgbClr val="A1D4FF"/>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400"/>
            </a:pPr>
            <a:endParaRPr sz="1867">
              <a:solidFill>
                <a:schemeClr val="lt1"/>
              </a:solidFill>
              <a:latin typeface="Arial"/>
              <a:ea typeface="Arial"/>
              <a:cs typeface="Arial"/>
              <a:sym typeface="Arial"/>
            </a:endParaRPr>
          </a:p>
        </p:txBody>
      </p:sp>
      <p:sp>
        <p:nvSpPr>
          <p:cNvPr id="264" name="Google Shape;264;g5e81a1757e_0_54"/>
          <p:cNvSpPr txBox="1">
            <a:spLocks noGrp="1"/>
          </p:cNvSpPr>
          <p:nvPr>
            <p:ph type="title"/>
          </p:nvPr>
        </p:nvSpPr>
        <p:spPr>
          <a:xfrm>
            <a:off x="609600" y="121920"/>
            <a:ext cx="7803200" cy="1023600"/>
          </a:xfrm>
          <a:prstGeom prst="rect">
            <a:avLst/>
          </a:prstGeom>
          <a:noFill/>
          <a:ln>
            <a:noFill/>
          </a:ln>
        </p:spPr>
        <p:txBody>
          <a:bodyPr spcFirstLastPara="1" vert="horz" wrap="square" lIns="121900" tIns="121900" rIns="121900" bIns="121900" rtlCol="0" anchor="ctr" anchorCtr="0">
            <a:noAutofit/>
          </a:bodyPr>
          <a:lstStyle/>
          <a:p>
            <a:r>
              <a:rPr lang="en-US"/>
              <a:t>How it works</a:t>
            </a:r>
            <a:endParaRPr b="0" i="1">
              <a:latin typeface="Roboto"/>
              <a:ea typeface="Roboto"/>
              <a:cs typeface="Roboto"/>
              <a:sym typeface="Roboto"/>
            </a:endParaRPr>
          </a:p>
        </p:txBody>
      </p:sp>
      <p:sp>
        <p:nvSpPr>
          <p:cNvPr id="265" name="Google Shape;265;g5e81a1757e_0_54"/>
          <p:cNvSpPr/>
          <p:nvPr/>
        </p:nvSpPr>
        <p:spPr>
          <a:xfrm>
            <a:off x="6185748" y="2620037"/>
            <a:ext cx="1414400" cy="870000"/>
          </a:xfrm>
          <a:prstGeom prst="rect">
            <a:avLst/>
          </a:prstGeom>
          <a:solidFill>
            <a:srgbClr val="A1D4FF"/>
          </a:solidFill>
          <a:ln>
            <a:noFill/>
          </a:ln>
        </p:spPr>
        <p:txBody>
          <a:bodyPr spcFirstLastPara="1" wrap="square" lIns="121900" tIns="60933" rIns="121900" bIns="60933" anchor="ctr" anchorCtr="0">
            <a:noAutofit/>
          </a:bodyPr>
          <a:lstStyle/>
          <a:p>
            <a:pPr algn="ctr">
              <a:buClr>
                <a:srgbClr val="000000"/>
              </a:buClr>
              <a:buSzPts val="1400"/>
            </a:pPr>
            <a:endParaRPr sz="1867">
              <a:solidFill>
                <a:schemeClr val="lt1"/>
              </a:solidFill>
              <a:latin typeface="Arial"/>
              <a:ea typeface="Arial"/>
              <a:cs typeface="Arial"/>
              <a:sym typeface="Arial"/>
            </a:endParaRPr>
          </a:p>
        </p:txBody>
      </p:sp>
      <p:sp>
        <p:nvSpPr>
          <p:cNvPr id="266" name="Google Shape;266;g5e81a1757e_0_54"/>
          <p:cNvSpPr/>
          <p:nvPr/>
        </p:nvSpPr>
        <p:spPr>
          <a:xfrm>
            <a:off x="6283284" y="2783253"/>
            <a:ext cx="1219200" cy="287200"/>
          </a:xfrm>
          <a:prstGeom prst="rect">
            <a:avLst/>
          </a:prstGeom>
          <a:solidFill>
            <a:schemeClr val="lt1"/>
          </a:solidFill>
          <a:ln>
            <a:noFill/>
          </a:ln>
        </p:spPr>
        <p:txBody>
          <a:bodyPr spcFirstLastPara="1" wrap="square" lIns="121900" tIns="60933" rIns="121900" bIns="60933" anchor="t" anchorCtr="0">
            <a:noAutofit/>
          </a:bodyPr>
          <a:lstStyle/>
          <a:p>
            <a:pPr algn="ctr">
              <a:buClr>
                <a:srgbClr val="000000"/>
              </a:buClr>
              <a:buSzPts val="800"/>
            </a:pPr>
            <a:r>
              <a:rPr lang="en-US" sz="1067" b="1">
                <a:solidFill>
                  <a:srgbClr val="1F2A3D"/>
                </a:solidFill>
                <a:latin typeface="Roboto"/>
                <a:ea typeface="Roboto"/>
                <a:cs typeface="Roboto"/>
                <a:sym typeface="Roboto"/>
              </a:rPr>
              <a:t>PROCESS A</a:t>
            </a:r>
            <a:endParaRPr sz="1067" b="1">
              <a:solidFill>
                <a:srgbClr val="1F2A3D"/>
              </a:solidFill>
              <a:latin typeface="Arial"/>
              <a:ea typeface="Arial"/>
              <a:cs typeface="Arial"/>
              <a:sym typeface="Arial"/>
            </a:endParaRPr>
          </a:p>
        </p:txBody>
      </p:sp>
      <p:sp>
        <p:nvSpPr>
          <p:cNvPr id="267" name="Google Shape;267;g5e81a1757e_0_54"/>
          <p:cNvSpPr/>
          <p:nvPr/>
        </p:nvSpPr>
        <p:spPr>
          <a:xfrm>
            <a:off x="6161365" y="3117779"/>
            <a:ext cx="1463200" cy="328400"/>
          </a:xfrm>
          <a:prstGeom prst="rect">
            <a:avLst/>
          </a:prstGeom>
          <a:noFill/>
          <a:ln>
            <a:noFill/>
          </a:ln>
        </p:spPr>
        <p:txBody>
          <a:bodyPr spcFirstLastPara="1" wrap="square" lIns="121900" tIns="60933" rIns="121900" bIns="60933" anchor="t" anchorCtr="0">
            <a:noAutofit/>
          </a:bodyPr>
          <a:lstStyle/>
          <a:p>
            <a:pPr algn="ctr">
              <a:buClr>
                <a:srgbClr val="000000"/>
              </a:buClr>
              <a:buSzPts val="1000"/>
            </a:pPr>
            <a:r>
              <a:rPr lang="en-US" sz="1333">
                <a:solidFill>
                  <a:srgbClr val="1F2A3D"/>
                </a:solidFill>
                <a:latin typeface="Roboto"/>
                <a:ea typeface="Roboto"/>
                <a:cs typeface="Roboto"/>
                <a:sym typeface="Roboto"/>
              </a:rPr>
              <a:t>namespaces</a:t>
            </a:r>
            <a:endParaRPr sz="1333">
              <a:solidFill>
                <a:srgbClr val="1F2A3D"/>
              </a:solidFill>
              <a:latin typeface="Arial"/>
              <a:ea typeface="Arial"/>
              <a:cs typeface="Arial"/>
              <a:sym typeface="Arial"/>
            </a:endParaRPr>
          </a:p>
        </p:txBody>
      </p:sp>
      <p:sp>
        <p:nvSpPr>
          <p:cNvPr id="268" name="Google Shape;268;g5e81a1757e_0_54"/>
          <p:cNvSpPr/>
          <p:nvPr/>
        </p:nvSpPr>
        <p:spPr>
          <a:xfrm>
            <a:off x="5933559" y="1291309"/>
            <a:ext cx="5316400" cy="615600"/>
          </a:xfrm>
          <a:prstGeom prst="rect">
            <a:avLst/>
          </a:prstGeom>
          <a:noFill/>
          <a:ln>
            <a:noFill/>
          </a:ln>
        </p:spPr>
        <p:txBody>
          <a:bodyPr spcFirstLastPara="1" wrap="square" lIns="121900" tIns="60933" rIns="121900" bIns="60933" anchor="t" anchorCtr="0">
            <a:noAutofit/>
          </a:bodyPr>
          <a:lstStyle/>
          <a:p>
            <a:pPr>
              <a:buClr>
                <a:srgbClr val="000000"/>
              </a:buClr>
              <a:buSzPts val="1400"/>
            </a:pPr>
            <a:r>
              <a:rPr lang="en-US" sz="1600" b="1">
                <a:solidFill>
                  <a:srgbClr val="1F2A3D"/>
                </a:solidFill>
                <a:latin typeface="Roboto"/>
                <a:ea typeface="Roboto"/>
                <a:cs typeface="Roboto"/>
                <a:sym typeface="Roboto"/>
              </a:rPr>
              <a:t>Kata Containers</a:t>
            </a:r>
            <a:endParaRPr sz="1600" b="1">
              <a:solidFill>
                <a:srgbClr val="1F2A3D"/>
              </a:solidFill>
              <a:latin typeface="Roboto"/>
              <a:ea typeface="Roboto"/>
              <a:cs typeface="Roboto"/>
              <a:sym typeface="Roboto"/>
            </a:endParaRPr>
          </a:p>
          <a:p>
            <a:pPr>
              <a:buClr>
                <a:srgbClr val="000000"/>
              </a:buClr>
              <a:buSzPts val="1000"/>
            </a:pPr>
            <a:r>
              <a:rPr lang="en-US" sz="1333">
                <a:solidFill>
                  <a:srgbClr val="1F2A3D"/>
                </a:solidFill>
                <a:latin typeface="Roboto"/>
                <a:ea typeface="Roboto"/>
                <a:cs typeface="Roboto"/>
                <a:sym typeface="Roboto"/>
              </a:rPr>
              <a:t>Each container or pod is more isolated in its own lightweight VM</a:t>
            </a:r>
            <a:endParaRPr sz="1333">
              <a:solidFill>
                <a:srgbClr val="1F2A3D"/>
              </a:solidFill>
              <a:latin typeface="Roboto"/>
              <a:ea typeface="Roboto"/>
              <a:cs typeface="Roboto"/>
              <a:sym typeface="Roboto"/>
            </a:endParaRPr>
          </a:p>
        </p:txBody>
      </p:sp>
      <p:sp>
        <p:nvSpPr>
          <p:cNvPr id="269" name="Google Shape;269;g5e81a1757e_0_54"/>
          <p:cNvSpPr/>
          <p:nvPr/>
        </p:nvSpPr>
        <p:spPr>
          <a:xfrm>
            <a:off x="6183347" y="3575640"/>
            <a:ext cx="1419200" cy="451600"/>
          </a:xfrm>
          <a:prstGeom prst="rect">
            <a:avLst/>
          </a:prstGeom>
          <a:solidFill>
            <a:srgbClr val="5E81BE">
              <a:alpha val="29019"/>
            </a:srgbClr>
          </a:solidFill>
          <a:ln>
            <a:noFill/>
          </a:ln>
        </p:spPr>
        <p:txBody>
          <a:bodyPr spcFirstLastPara="1" wrap="square" lIns="121900" tIns="60933" rIns="121900" bIns="60933" anchor="t" anchorCtr="0">
            <a:noAutofit/>
          </a:bodyPr>
          <a:lstStyle/>
          <a:p>
            <a:pPr algn="ctr">
              <a:buClr>
                <a:srgbClr val="000000"/>
              </a:buClr>
              <a:buSzPts val="800"/>
            </a:pPr>
            <a:r>
              <a:rPr lang="en-US" sz="1067" b="1">
                <a:solidFill>
                  <a:srgbClr val="1F2A3D"/>
                </a:solidFill>
                <a:latin typeface="Roboto"/>
                <a:ea typeface="Roboto"/>
                <a:cs typeface="Roboto"/>
                <a:sym typeface="Roboto"/>
              </a:rPr>
              <a:t>GUEST LINUX KERNEL A</a:t>
            </a:r>
            <a:endParaRPr sz="1067" b="1">
              <a:solidFill>
                <a:srgbClr val="1F2A3D"/>
              </a:solidFill>
              <a:latin typeface="Arial"/>
              <a:ea typeface="Arial"/>
              <a:cs typeface="Arial"/>
              <a:sym typeface="Arial"/>
            </a:endParaRPr>
          </a:p>
        </p:txBody>
      </p:sp>
      <p:sp>
        <p:nvSpPr>
          <p:cNvPr id="270" name="Google Shape;270;g5e81a1757e_0_54"/>
          <p:cNvSpPr/>
          <p:nvPr/>
        </p:nvSpPr>
        <p:spPr>
          <a:xfrm>
            <a:off x="6098004" y="2336757"/>
            <a:ext cx="1589600" cy="287200"/>
          </a:xfrm>
          <a:prstGeom prst="rect">
            <a:avLst/>
          </a:prstGeom>
          <a:noFill/>
          <a:ln>
            <a:noFill/>
          </a:ln>
        </p:spPr>
        <p:txBody>
          <a:bodyPr spcFirstLastPara="1" wrap="square" lIns="121900" tIns="60933" rIns="121900" bIns="60933" anchor="t" anchorCtr="0">
            <a:noAutofit/>
          </a:bodyPr>
          <a:lstStyle/>
          <a:p>
            <a:pPr algn="ctr">
              <a:buClr>
                <a:srgbClr val="000000"/>
              </a:buClr>
              <a:buSzPts val="800"/>
            </a:pPr>
            <a:r>
              <a:rPr lang="en-US" sz="1067" b="1">
                <a:solidFill>
                  <a:srgbClr val="1F2A3D"/>
                </a:solidFill>
                <a:latin typeface="Roboto"/>
                <a:ea typeface="Roboto"/>
                <a:cs typeface="Roboto"/>
                <a:sym typeface="Roboto"/>
              </a:rPr>
              <a:t>VIRTUAL MACHINE</a:t>
            </a:r>
            <a:endParaRPr sz="1067" b="1">
              <a:solidFill>
                <a:srgbClr val="1F2A3D"/>
              </a:solidFill>
              <a:latin typeface="Arial"/>
              <a:ea typeface="Arial"/>
              <a:cs typeface="Arial"/>
              <a:sym typeface="Arial"/>
            </a:endParaRPr>
          </a:p>
        </p:txBody>
      </p:sp>
      <p:sp>
        <p:nvSpPr>
          <p:cNvPr id="271" name="Google Shape;271;g5e81a1757e_0_54"/>
          <p:cNvSpPr/>
          <p:nvPr/>
        </p:nvSpPr>
        <p:spPr>
          <a:xfrm>
            <a:off x="7950533" y="2297467"/>
            <a:ext cx="1658000" cy="2185600"/>
          </a:xfrm>
          <a:prstGeom prst="rect">
            <a:avLst/>
          </a:prstGeom>
          <a:solidFill>
            <a:schemeClr val="lt1"/>
          </a:solidFill>
          <a:ln w="28575" cap="flat" cmpd="sng">
            <a:solidFill>
              <a:srgbClr val="F15B3E">
                <a:alpha val="34509"/>
              </a:srgbClr>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400"/>
            </a:pPr>
            <a:endParaRPr sz="1867">
              <a:solidFill>
                <a:schemeClr val="lt1"/>
              </a:solidFill>
              <a:latin typeface="Arial"/>
              <a:ea typeface="Arial"/>
              <a:cs typeface="Arial"/>
              <a:sym typeface="Arial"/>
            </a:endParaRPr>
          </a:p>
        </p:txBody>
      </p:sp>
      <p:sp>
        <p:nvSpPr>
          <p:cNvPr id="272" name="Google Shape;272;g5e81a1757e_0_54"/>
          <p:cNvSpPr/>
          <p:nvPr/>
        </p:nvSpPr>
        <p:spPr>
          <a:xfrm>
            <a:off x="8072432" y="2626320"/>
            <a:ext cx="1414400" cy="870000"/>
          </a:xfrm>
          <a:prstGeom prst="rect">
            <a:avLst/>
          </a:prstGeom>
          <a:solidFill>
            <a:srgbClr val="F15B3E">
              <a:alpha val="34509"/>
            </a:srgbClr>
          </a:solidFill>
          <a:ln>
            <a:noFill/>
          </a:ln>
        </p:spPr>
        <p:txBody>
          <a:bodyPr spcFirstLastPara="1" wrap="square" lIns="121900" tIns="60933" rIns="121900" bIns="60933" anchor="ctr" anchorCtr="0">
            <a:noAutofit/>
          </a:bodyPr>
          <a:lstStyle/>
          <a:p>
            <a:pPr algn="ctr">
              <a:buClr>
                <a:srgbClr val="000000"/>
              </a:buClr>
              <a:buSzPts val="1400"/>
            </a:pPr>
            <a:endParaRPr sz="1867">
              <a:solidFill>
                <a:schemeClr val="lt1"/>
              </a:solidFill>
              <a:latin typeface="Arial"/>
              <a:ea typeface="Arial"/>
              <a:cs typeface="Arial"/>
              <a:sym typeface="Arial"/>
            </a:endParaRPr>
          </a:p>
        </p:txBody>
      </p:sp>
      <p:sp>
        <p:nvSpPr>
          <p:cNvPr id="273" name="Google Shape;273;g5e81a1757e_0_54"/>
          <p:cNvSpPr/>
          <p:nvPr/>
        </p:nvSpPr>
        <p:spPr>
          <a:xfrm>
            <a:off x="8169968" y="2789536"/>
            <a:ext cx="1219200" cy="287200"/>
          </a:xfrm>
          <a:prstGeom prst="rect">
            <a:avLst/>
          </a:prstGeom>
          <a:solidFill>
            <a:schemeClr val="lt1"/>
          </a:solidFill>
          <a:ln>
            <a:noFill/>
          </a:ln>
        </p:spPr>
        <p:txBody>
          <a:bodyPr spcFirstLastPara="1" wrap="square" lIns="121900" tIns="60933" rIns="121900" bIns="60933" anchor="t" anchorCtr="0">
            <a:noAutofit/>
          </a:bodyPr>
          <a:lstStyle/>
          <a:p>
            <a:pPr algn="ctr">
              <a:buClr>
                <a:srgbClr val="000000"/>
              </a:buClr>
              <a:buSzPts val="800"/>
            </a:pPr>
            <a:r>
              <a:rPr lang="en-US" sz="1067" b="1">
                <a:solidFill>
                  <a:srgbClr val="1F2A3D"/>
                </a:solidFill>
                <a:latin typeface="Roboto"/>
                <a:ea typeface="Roboto"/>
                <a:cs typeface="Roboto"/>
                <a:sym typeface="Roboto"/>
              </a:rPr>
              <a:t>PROCESS B</a:t>
            </a:r>
            <a:endParaRPr sz="1067" b="1">
              <a:solidFill>
                <a:srgbClr val="1F2A3D"/>
              </a:solidFill>
              <a:latin typeface="Arial"/>
              <a:ea typeface="Arial"/>
              <a:cs typeface="Arial"/>
              <a:sym typeface="Arial"/>
            </a:endParaRPr>
          </a:p>
        </p:txBody>
      </p:sp>
      <p:sp>
        <p:nvSpPr>
          <p:cNvPr id="274" name="Google Shape;274;g5e81a1757e_0_54"/>
          <p:cNvSpPr/>
          <p:nvPr/>
        </p:nvSpPr>
        <p:spPr>
          <a:xfrm>
            <a:off x="8048049" y="3124061"/>
            <a:ext cx="1463200" cy="328400"/>
          </a:xfrm>
          <a:prstGeom prst="rect">
            <a:avLst/>
          </a:prstGeom>
          <a:noFill/>
          <a:ln>
            <a:noFill/>
          </a:ln>
        </p:spPr>
        <p:txBody>
          <a:bodyPr spcFirstLastPara="1" wrap="square" lIns="121900" tIns="60933" rIns="121900" bIns="60933" anchor="t" anchorCtr="0">
            <a:noAutofit/>
          </a:bodyPr>
          <a:lstStyle/>
          <a:p>
            <a:pPr algn="ctr">
              <a:buClr>
                <a:srgbClr val="000000"/>
              </a:buClr>
              <a:buSzPts val="1000"/>
            </a:pPr>
            <a:r>
              <a:rPr lang="en-US" sz="1333">
                <a:solidFill>
                  <a:srgbClr val="1F2A3D"/>
                </a:solidFill>
                <a:latin typeface="Roboto"/>
                <a:ea typeface="Roboto"/>
                <a:cs typeface="Roboto"/>
                <a:sym typeface="Roboto"/>
              </a:rPr>
              <a:t>namespaces</a:t>
            </a:r>
            <a:endParaRPr sz="1333">
              <a:solidFill>
                <a:srgbClr val="1F2A3D"/>
              </a:solidFill>
              <a:latin typeface="Arial"/>
              <a:ea typeface="Arial"/>
              <a:cs typeface="Arial"/>
              <a:sym typeface="Arial"/>
            </a:endParaRPr>
          </a:p>
        </p:txBody>
      </p:sp>
      <p:sp>
        <p:nvSpPr>
          <p:cNvPr id="275" name="Google Shape;275;g5e81a1757e_0_54"/>
          <p:cNvSpPr/>
          <p:nvPr/>
        </p:nvSpPr>
        <p:spPr>
          <a:xfrm>
            <a:off x="8070031" y="3581923"/>
            <a:ext cx="1419200" cy="451600"/>
          </a:xfrm>
          <a:prstGeom prst="rect">
            <a:avLst/>
          </a:prstGeom>
          <a:solidFill>
            <a:srgbClr val="5E81BE">
              <a:alpha val="29019"/>
            </a:srgbClr>
          </a:solidFill>
          <a:ln>
            <a:noFill/>
          </a:ln>
        </p:spPr>
        <p:txBody>
          <a:bodyPr spcFirstLastPara="1" wrap="square" lIns="121900" tIns="60933" rIns="121900" bIns="60933" anchor="t" anchorCtr="0">
            <a:noAutofit/>
          </a:bodyPr>
          <a:lstStyle/>
          <a:p>
            <a:pPr algn="ctr">
              <a:buClr>
                <a:srgbClr val="000000"/>
              </a:buClr>
              <a:buSzPts val="800"/>
            </a:pPr>
            <a:r>
              <a:rPr lang="en-US" sz="1067" b="1">
                <a:solidFill>
                  <a:srgbClr val="1F2A3D"/>
                </a:solidFill>
                <a:latin typeface="Roboto"/>
                <a:ea typeface="Roboto"/>
                <a:cs typeface="Roboto"/>
                <a:sym typeface="Roboto"/>
              </a:rPr>
              <a:t>GUEST LINUX KERNEL B</a:t>
            </a:r>
            <a:endParaRPr sz="1067" b="1">
              <a:solidFill>
                <a:srgbClr val="1F2A3D"/>
              </a:solidFill>
              <a:latin typeface="Arial"/>
              <a:ea typeface="Arial"/>
              <a:cs typeface="Arial"/>
              <a:sym typeface="Arial"/>
            </a:endParaRPr>
          </a:p>
        </p:txBody>
      </p:sp>
      <p:sp>
        <p:nvSpPr>
          <p:cNvPr id="276" name="Google Shape;276;g5e81a1757e_0_54"/>
          <p:cNvSpPr/>
          <p:nvPr/>
        </p:nvSpPr>
        <p:spPr>
          <a:xfrm>
            <a:off x="7984688" y="2343040"/>
            <a:ext cx="1589600" cy="287200"/>
          </a:xfrm>
          <a:prstGeom prst="rect">
            <a:avLst/>
          </a:prstGeom>
          <a:noFill/>
          <a:ln>
            <a:noFill/>
          </a:ln>
        </p:spPr>
        <p:txBody>
          <a:bodyPr spcFirstLastPara="1" wrap="square" lIns="121900" tIns="60933" rIns="121900" bIns="60933" anchor="t" anchorCtr="0">
            <a:noAutofit/>
          </a:bodyPr>
          <a:lstStyle/>
          <a:p>
            <a:pPr algn="ctr">
              <a:buClr>
                <a:srgbClr val="000000"/>
              </a:buClr>
              <a:buSzPts val="800"/>
            </a:pPr>
            <a:r>
              <a:rPr lang="en-US" sz="1067" b="1">
                <a:solidFill>
                  <a:srgbClr val="1F2A3D"/>
                </a:solidFill>
                <a:latin typeface="Roboto"/>
                <a:ea typeface="Roboto"/>
                <a:cs typeface="Roboto"/>
                <a:sym typeface="Roboto"/>
              </a:rPr>
              <a:t>VIRTUAL MACHINE</a:t>
            </a:r>
            <a:endParaRPr sz="1067" b="1">
              <a:solidFill>
                <a:srgbClr val="1F2A3D"/>
              </a:solidFill>
              <a:latin typeface="Arial"/>
              <a:ea typeface="Arial"/>
              <a:cs typeface="Arial"/>
              <a:sym typeface="Arial"/>
            </a:endParaRPr>
          </a:p>
        </p:txBody>
      </p:sp>
      <p:sp>
        <p:nvSpPr>
          <p:cNvPr id="277" name="Google Shape;277;g5e81a1757e_0_54"/>
          <p:cNvSpPr/>
          <p:nvPr/>
        </p:nvSpPr>
        <p:spPr>
          <a:xfrm>
            <a:off x="9860100" y="2284033"/>
            <a:ext cx="1658000" cy="2185600"/>
          </a:xfrm>
          <a:prstGeom prst="rect">
            <a:avLst/>
          </a:prstGeom>
          <a:solidFill>
            <a:schemeClr val="lt1"/>
          </a:solidFill>
          <a:ln w="28575" cap="flat" cmpd="sng">
            <a:solidFill>
              <a:srgbClr val="42AC70">
                <a:alpha val="40000"/>
              </a:srgbClr>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400"/>
            </a:pPr>
            <a:endParaRPr sz="1867">
              <a:solidFill>
                <a:schemeClr val="lt1"/>
              </a:solidFill>
              <a:latin typeface="Arial"/>
              <a:ea typeface="Arial"/>
              <a:cs typeface="Arial"/>
              <a:sym typeface="Arial"/>
            </a:endParaRPr>
          </a:p>
        </p:txBody>
      </p:sp>
      <p:sp>
        <p:nvSpPr>
          <p:cNvPr id="278" name="Google Shape;278;g5e81a1757e_0_54"/>
          <p:cNvSpPr/>
          <p:nvPr/>
        </p:nvSpPr>
        <p:spPr>
          <a:xfrm>
            <a:off x="9982016" y="2614903"/>
            <a:ext cx="1414400" cy="870000"/>
          </a:xfrm>
          <a:prstGeom prst="rect">
            <a:avLst/>
          </a:prstGeom>
          <a:solidFill>
            <a:srgbClr val="42AC70">
              <a:alpha val="40000"/>
            </a:srgbClr>
          </a:solidFill>
          <a:ln>
            <a:noFill/>
          </a:ln>
        </p:spPr>
        <p:txBody>
          <a:bodyPr spcFirstLastPara="1" wrap="square" lIns="121900" tIns="60933" rIns="121900" bIns="60933" anchor="ctr" anchorCtr="0">
            <a:noAutofit/>
          </a:bodyPr>
          <a:lstStyle/>
          <a:p>
            <a:pPr algn="ctr">
              <a:buClr>
                <a:srgbClr val="000000"/>
              </a:buClr>
              <a:buSzPts val="1400"/>
            </a:pPr>
            <a:endParaRPr sz="1867">
              <a:solidFill>
                <a:schemeClr val="lt1"/>
              </a:solidFill>
              <a:latin typeface="Arial"/>
              <a:ea typeface="Arial"/>
              <a:cs typeface="Arial"/>
              <a:sym typeface="Arial"/>
            </a:endParaRPr>
          </a:p>
        </p:txBody>
      </p:sp>
      <p:sp>
        <p:nvSpPr>
          <p:cNvPr id="279" name="Google Shape;279;g5e81a1757e_0_54"/>
          <p:cNvSpPr/>
          <p:nvPr/>
        </p:nvSpPr>
        <p:spPr>
          <a:xfrm>
            <a:off x="10079552" y="2778119"/>
            <a:ext cx="1219200" cy="287200"/>
          </a:xfrm>
          <a:prstGeom prst="rect">
            <a:avLst/>
          </a:prstGeom>
          <a:solidFill>
            <a:schemeClr val="lt1"/>
          </a:solidFill>
          <a:ln>
            <a:noFill/>
          </a:ln>
        </p:spPr>
        <p:txBody>
          <a:bodyPr spcFirstLastPara="1" wrap="square" lIns="121900" tIns="60933" rIns="121900" bIns="60933" anchor="t" anchorCtr="0">
            <a:noAutofit/>
          </a:bodyPr>
          <a:lstStyle/>
          <a:p>
            <a:pPr algn="ctr">
              <a:buClr>
                <a:srgbClr val="000000"/>
              </a:buClr>
              <a:buSzPts val="800"/>
            </a:pPr>
            <a:r>
              <a:rPr lang="en-US" sz="1067" b="1">
                <a:solidFill>
                  <a:srgbClr val="1F2A3D"/>
                </a:solidFill>
                <a:latin typeface="Roboto"/>
                <a:ea typeface="Roboto"/>
                <a:cs typeface="Roboto"/>
                <a:sym typeface="Roboto"/>
              </a:rPr>
              <a:t>PROCESS C</a:t>
            </a:r>
            <a:endParaRPr sz="1067" b="1">
              <a:solidFill>
                <a:srgbClr val="1F2A3D"/>
              </a:solidFill>
              <a:latin typeface="Arial"/>
              <a:ea typeface="Arial"/>
              <a:cs typeface="Arial"/>
              <a:sym typeface="Arial"/>
            </a:endParaRPr>
          </a:p>
        </p:txBody>
      </p:sp>
      <p:sp>
        <p:nvSpPr>
          <p:cNvPr id="280" name="Google Shape;280;g5e81a1757e_0_54"/>
          <p:cNvSpPr/>
          <p:nvPr/>
        </p:nvSpPr>
        <p:spPr>
          <a:xfrm>
            <a:off x="9957633" y="3112644"/>
            <a:ext cx="1463200" cy="328400"/>
          </a:xfrm>
          <a:prstGeom prst="rect">
            <a:avLst/>
          </a:prstGeom>
          <a:noFill/>
          <a:ln>
            <a:noFill/>
          </a:ln>
        </p:spPr>
        <p:txBody>
          <a:bodyPr spcFirstLastPara="1" wrap="square" lIns="121900" tIns="60933" rIns="121900" bIns="60933" anchor="t" anchorCtr="0">
            <a:noAutofit/>
          </a:bodyPr>
          <a:lstStyle/>
          <a:p>
            <a:pPr algn="ctr">
              <a:buClr>
                <a:srgbClr val="000000"/>
              </a:buClr>
              <a:buSzPts val="1000"/>
            </a:pPr>
            <a:r>
              <a:rPr lang="en-US" sz="1333">
                <a:solidFill>
                  <a:srgbClr val="1F2A3D"/>
                </a:solidFill>
                <a:latin typeface="Roboto"/>
                <a:ea typeface="Roboto"/>
                <a:cs typeface="Roboto"/>
                <a:sym typeface="Roboto"/>
              </a:rPr>
              <a:t>namespaces</a:t>
            </a:r>
            <a:endParaRPr sz="1333">
              <a:solidFill>
                <a:srgbClr val="1F2A3D"/>
              </a:solidFill>
              <a:latin typeface="Arial"/>
              <a:ea typeface="Arial"/>
              <a:cs typeface="Arial"/>
              <a:sym typeface="Arial"/>
            </a:endParaRPr>
          </a:p>
        </p:txBody>
      </p:sp>
      <p:sp>
        <p:nvSpPr>
          <p:cNvPr id="281" name="Google Shape;281;g5e81a1757e_0_54"/>
          <p:cNvSpPr/>
          <p:nvPr/>
        </p:nvSpPr>
        <p:spPr>
          <a:xfrm>
            <a:off x="9956548" y="3573421"/>
            <a:ext cx="1419200" cy="451600"/>
          </a:xfrm>
          <a:prstGeom prst="rect">
            <a:avLst/>
          </a:prstGeom>
          <a:solidFill>
            <a:srgbClr val="5E81BE">
              <a:alpha val="29019"/>
            </a:srgbClr>
          </a:solidFill>
          <a:ln>
            <a:noFill/>
          </a:ln>
        </p:spPr>
        <p:txBody>
          <a:bodyPr spcFirstLastPara="1" wrap="square" lIns="121900" tIns="60933" rIns="121900" bIns="60933" anchor="t" anchorCtr="0">
            <a:noAutofit/>
          </a:bodyPr>
          <a:lstStyle/>
          <a:p>
            <a:pPr algn="ctr">
              <a:buClr>
                <a:srgbClr val="000000"/>
              </a:buClr>
              <a:buSzPts val="800"/>
            </a:pPr>
            <a:r>
              <a:rPr lang="en-US" sz="1067" b="1">
                <a:solidFill>
                  <a:srgbClr val="1F2A3D"/>
                </a:solidFill>
                <a:latin typeface="Roboto"/>
                <a:ea typeface="Roboto"/>
                <a:cs typeface="Roboto"/>
                <a:sym typeface="Roboto"/>
              </a:rPr>
              <a:t>GUEST LINUX KERNEL C</a:t>
            </a:r>
            <a:endParaRPr sz="1067" b="1">
              <a:solidFill>
                <a:srgbClr val="1F2A3D"/>
              </a:solidFill>
              <a:latin typeface="Arial"/>
              <a:ea typeface="Arial"/>
              <a:cs typeface="Arial"/>
              <a:sym typeface="Arial"/>
            </a:endParaRPr>
          </a:p>
        </p:txBody>
      </p:sp>
      <p:sp>
        <p:nvSpPr>
          <p:cNvPr id="282" name="Google Shape;282;g5e81a1757e_0_54"/>
          <p:cNvSpPr/>
          <p:nvPr/>
        </p:nvSpPr>
        <p:spPr>
          <a:xfrm>
            <a:off x="9894272" y="2331623"/>
            <a:ext cx="1589600" cy="287200"/>
          </a:xfrm>
          <a:prstGeom prst="rect">
            <a:avLst/>
          </a:prstGeom>
          <a:noFill/>
          <a:ln>
            <a:noFill/>
          </a:ln>
        </p:spPr>
        <p:txBody>
          <a:bodyPr spcFirstLastPara="1" wrap="square" lIns="121900" tIns="60933" rIns="121900" bIns="60933" anchor="t" anchorCtr="0">
            <a:noAutofit/>
          </a:bodyPr>
          <a:lstStyle/>
          <a:p>
            <a:pPr algn="ctr">
              <a:buClr>
                <a:srgbClr val="000000"/>
              </a:buClr>
              <a:buSzPts val="800"/>
            </a:pPr>
            <a:r>
              <a:rPr lang="en-US" sz="1067" b="1">
                <a:solidFill>
                  <a:srgbClr val="1F2A3D"/>
                </a:solidFill>
                <a:latin typeface="Roboto"/>
                <a:ea typeface="Roboto"/>
                <a:cs typeface="Roboto"/>
                <a:sym typeface="Roboto"/>
              </a:rPr>
              <a:t>VIRTUAL MACHINE</a:t>
            </a:r>
            <a:endParaRPr sz="1067" b="1">
              <a:solidFill>
                <a:srgbClr val="1F2A3D"/>
              </a:solidFill>
              <a:latin typeface="Arial"/>
              <a:ea typeface="Arial"/>
              <a:cs typeface="Arial"/>
              <a:sym typeface="Arial"/>
            </a:endParaRPr>
          </a:p>
        </p:txBody>
      </p:sp>
      <p:sp>
        <p:nvSpPr>
          <p:cNvPr id="283" name="Google Shape;283;g5e81a1757e_0_54"/>
          <p:cNvSpPr/>
          <p:nvPr/>
        </p:nvSpPr>
        <p:spPr>
          <a:xfrm>
            <a:off x="817733" y="2355367"/>
            <a:ext cx="1584800" cy="2185600"/>
          </a:xfrm>
          <a:prstGeom prst="rect">
            <a:avLst/>
          </a:prstGeom>
          <a:solidFill>
            <a:srgbClr val="A1D4FF"/>
          </a:solidFill>
          <a:ln>
            <a:noFill/>
          </a:ln>
        </p:spPr>
        <p:txBody>
          <a:bodyPr spcFirstLastPara="1" wrap="square" lIns="121900" tIns="60933" rIns="121900" bIns="60933" anchor="ctr" anchorCtr="0">
            <a:noAutofit/>
          </a:bodyPr>
          <a:lstStyle/>
          <a:p>
            <a:pPr algn="ctr">
              <a:buClr>
                <a:srgbClr val="000000"/>
              </a:buClr>
              <a:buSzPts val="1400"/>
            </a:pPr>
            <a:endParaRPr sz="1867">
              <a:solidFill>
                <a:schemeClr val="lt1"/>
              </a:solidFill>
              <a:latin typeface="Arial"/>
              <a:ea typeface="Arial"/>
              <a:cs typeface="Arial"/>
              <a:sym typeface="Arial"/>
            </a:endParaRPr>
          </a:p>
        </p:txBody>
      </p:sp>
      <p:sp>
        <p:nvSpPr>
          <p:cNvPr id="284" name="Google Shape;284;g5e81a1757e_0_54"/>
          <p:cNvSpPr/>
          <p:nvPr/>
        </p:nvSpPr>
        <p:spPr>
          <a:xfrm>
            <a:off x="1002741" y="2446251"/>
            <a:ext cx="1219200" cy="287200"/>
          </a:xfrm>
          <a:prstGeom prst="rect">
            <a:avLst/>
          </a:prstGeom>
          <a:solidFill>
            <a:schemeClr val="lt1"/>
          </a:solidFill>
          <a:ln>
            <a:noFill/>
          </a:ln>
        </p:spPr>
        <p:txBody>
          <a:bodyPr spcFirstLastPara="1" wrap="square" lIns="121900" tIns="60933" rIns="121900" bIns="60933" anchor="t" anchorCtr="0">
            <a:noAutofit/>
          </a:bodyPr>
          <a:lstStyle/>
          <a:p>
            <a:pPr algn="ctr">
              <a:buClr>
                <a:srgbClr val="000000"/>
              </a:buClr>
              <a:buSzPts val="800"/>
            </a:pPr>
            <a:r>
              <a:rPr lang="en-US" sz="1067" b="1">
                <a:solidFill>
                  <a:srgbClr val="1F2A3D"/>
                </a:solidFill>
                <a:latin typeface="Roboto"/>
                <a:ea typeface="Roboto"/>
                <a:cs typeface="Roboto"/>
                <a:sym typeface="Roboto"/>
              </a:rPr>
              <a:t>PROCESS A</a:t>
            </a:r>
            <a:endParaRPr sz="1067" b="1">
              <a:solidFill>
                <a:srgbClr val="1F2A3D"/>
              </a:solidFill>
              <a:latin typeface="Arial"/>
              <a:ea typeface="Arial"/>
              <a:cs typeface="Arial"/>
              <a:sym typeface="Arial"/>
            </a:endParaRPr>
          </a:p>
        </p:txBody>
      </p:sp>
      <p:sp>
        <p:nvSpPr>
          <p:cNvPr id="285" name="Google Shape;285;g5e81a1757e_0_54"/>
          <p:cNvSpPr/>
          <p:nvPr/>
        </p:nvSpPr>
        <p:spPr>
          <a:xfrm>
            <a:off x="817747" y="3719513"/>
            <a:ext cx="1589200" cy="340000"/>
          </a:xfrm>
          <a:prstGeom prst="rect">
            <a:avLst/>
          </a:prstGeom>
          <a:noFill/>
          <a:ln>
            <a:noFill/>
          </a:ln>
        </p:spPr>
        <p:txBody>
          <a:bodyPr spcFirstLastPara="1" wrap="square" lIns="121900" tIns="60933" rIns="121900" bIns="60933" anchor="t" anchorCtr="0">
            <a:noAutofit/>
          </a:bodyPr>
          <a:lstStyle/>
          <a:p>
            <a:pPr algn="ctr">
              <a:buClr>
                <a:srgbClr val="000000"/>
              </a:buClr>
              <a:buSzPts val="1000"/>
            </a:pPr>
            <a:r>
              <a:rPr lang="en-US" sz="1333">
                <a:solidFill>
                  <a:srgbClr val="1F2A3D"/>
                </a:solidFill>
                <a:latin typeface="Roboto"/>
                <a:ea typeface="Roboto"/>
                <a:cs typeface="Roboto"/>
                <a:sym typeface="Roboto"/>
              </a:rPr>
              <a:t>namespaces</a:t>
            </a:r>
            <a:endParaRPr sz="1333">
              <a:solidFill>
                <a:srgbClr val="1F2A3D"/>
              </a:solidFill>
              <a:latin typeface="Arial"/>
              <a:ea typeface="Arial"/>
              <a:cs typeface="Arial"/>
              <a:sym typeface="Arial"/>
            </a:endParaRPr>
          </a:p>
        </p:txBody>
      </p:sp>
      <p:sp>
        <p:nvSpPr>
          <p:cNvPr id="286" name="Google Shape;286;g5e81a1757e_0_54"/>
          <p:cNvSpPr/>
          <p:nvPr/>
        </p:nvSpPr>
        <p:spPr>
          <a:xfrm>
            <a:off x="2449923" y="2355367"/>
            <a:ext cx="1512000" cy="2185600"/>
          </a:xfrm>
          <a:prstGeom prst="rect">
            <a:avLst/>
          </a:prstGeom>
          <a:solidFill>
            <a:srgbClr val="F15B3E">
              <a:alpha val="34509"/>
            </a:srgbClr>
          </a:solidFill>
          <a:ln>
            <a:noFill/>
          </a:ln>
        </p:spPr>
        <p:txBody>
          <a:bodyPr spcFirstLastPara="1" wrap="square" lIns="121900" tIns="60933" rIns="121900" bIns="60933" anchor="ctr" anchorCtr="0">
            <a:noAutofit/>
          </a:bodyPr>
          <a:lstStyle/>
          <a:p>
            <a:pPr algn="ctr">
              <a:buClr>
                <a:srgbClr val="000000"/>
              </a:buClr>
              <a:buSzPts val="1400"/>
            </a:pPr>
            <a:endParaRPr sz="1867">
              <a:solidFill>
                <a:schemeClr val="lt1"/>
              </a:solidFill>
              <a:latin typeface="Arial"/>
              <a:ea typeface="Arial"/>
              <a:cs typeface="Arial"/>
              <a:sym typeface="Arial"/>
            </a:endParaRPr>
          </a:p>
        </p:txBody>
      </p:sp>
      <p:sp>
        <p:nvSpPr>
          <p:cNvPr id="287" name="Google Shape;287;g5e81a1757e_0_54"/>
          <p:cNvSpPr/>
          <p:nvPr/>
        </p:nvSpPr>
        <p:spPr>
          <a:xfrm>
            <a:off x="2596872" y="2446251"/>
            <a:ext cx="1219200" cy="287200"/>
          </a:xfrm>
          <a:prstGeom prst="rect">
            <a:avLst/>
          </a:prstGeom>
          <a:solidFill>
            <a:schemeClr val="lt1"/>
          </a:solidFill>
          <a:ln>
            <a:noFill/>
          </a:ln>
        </p:spPr>
        <p:txBody>
          <a:bodyPr spcFirstLastPara="1" wrap="square" lIns="121900" tIns="60933" rIns="121900" bIns="60933" anchor="t" anchorCtr="0">
            <a:noAutofit/>
          </a:bodyPr>
          <a:lstStyle/>
          <a:p>
            <a:pPr algn="ctr">
              <a:buClr>
                <a:srgbClr val="000000"/>
              </a:buClr>
              <a:buSzPts val="800"/>
            </a:pPr>
            <a:r>
              <a:rPr lang="en-US" sz="1067" b="1">
                <a:solidFill>
                  <a:srgbClr val="1F2A3D"/>
                </a:solidFill>
                <a:latin typeface="Roboto"/>
                <a:ea typeface="Roboto"/>
                <a:cs typeface="Roboto"/>
                <a:sym typeface="Roboto"/>
              </a:rPr>
              <a:t>PROCESS B</a:t>
            </a:r>
            <a:endParaRPr sz="1067" b="1">
              <a:solidFill>
                <a:srgbClr val="1F2A3D"/>
              </a:solidFill>
              <a:latin typeface="Arial"/>
              <a:ea typeface="Arial"/>
              <a:cs typeface="Arial"/>
              <a:sym typeface="Arial"/>
            </a:endParaRPr>
          </a:p>
        </p:txBody>
      </p:sp>
      <p:sp>
        <p:nvSpPr>
          <p:cNvPr id="288" name="Google Shape;288;g5e81a1757e_0_54"/>
          <p:cNvSpPr/>
          <p:nvPr/>
        </p:nvSpPr>
        <p:spPr>
          <a:xfrm>
            <a:off x="2449580" y="3719513"/>
            <a:ext cx="1516800" cy="340000"/>
          </a:xfrm>
          <a:prstGeom prst="rect">
            <a:avLst/>
          </a:prstGeom>
          <a:noFill/>
          <a:ln>
            <a:noFill/>
          </a:ln>
        </p:spPr>
        <p:txBody>
          <a:bodyPr spcFirstLastPara="1" wrap="square" lIns="121900" tIns="60933" rIns="121900" bIns="60933" anchor="t" anchorCtr="0">
            <a:noAutofit/>
          </a:bodyPr>
          <a:lstStyle/>
          <a:p>
            <a:pPr algn="ctr">
              <a:buClr>
                <a:srgbClr val="000000"/>
              </a:buClr>
              <a:buSzPts val="1000"/>
            </a:pPr>
            <a:r>
              <a:rPr lang="en-US" sz="1333">
                <a:solidFill>
                  <a:srgbClr val="1F2A3D"/>
                </a:solidFill>
                <a:latin typeface="Roboto"/>
                <a:ea typeface="Roboto"/>
                <a:cs typeface="Roboto"/>
                <a:sym typeface="Roboto"/>
              </a:rPr>
              <a:t>namespaces</a:t>
            </a:r>
            <a:endParaRPr sz="1333">
              <a:solidFill>
                <a:srgbClr val="1F2A3D"/>
              </a:solidFill>
              <a:latin typeface="Arial"/>
              <a:ea typeface="Arial"/>
              <a:cs typeface="Arial"/>
              <a:sym typeface="Arial"/>
            </a:endParaRPr>
          </a:p>
        </p:txBody>
      </p:sp>
      <p:sp>
        <p:nvSpPr>
          <p:cNvPr id="289" name="Google Shape;289;g5e81a1757e_0_54"/>
          <p:cNvSpPr/>
          <p:nvPr/>
        </p:nvSpPr>
        <p:spPr>
          <a:xfrm>
            <a:off x="4004532" y="2355367"/>
            <a:ext cx="1463200" cy="2185600"/>
          </a:xfrm>
          <a:prstGeom prst="rect">
            <a:avLst/>
          </a:prstGeom>
          <a:solidFill>
            <a:srgbClr val="42AC70">
              <a:alpha val="40000"/>
            </a:srgbClr>
          </a:solidFill>
          <a:ln>
            <a:noFill/>
          </a:ln>
        </p:spPr>
        <p:txBody>
          <a:bodyPr spcFirstLastPara="1" wrap="square" lIns="121900" tIns="60933" rIns="121900" bIns="60933" anchor="ctr" anchorCtr="0">
            <a:noAutofit/>
          </a:bodyPr>
          <a:lstStyle/>
          <a:p>
            <a:pPr algn="ctr">
              <a:buClr>
                <a:srgbClr val="000000"/>
              </a:buClr>
              <a:buSzPts val="1400"/>
            </a:pPr>
            <a:endParaRPr sz="1867">
              <a:solidFill>
                <a:schemeClr val="lt1"/>
              </a:solidFill>
              <a:latin typeface="Arial"/>
              <a:ea typeface="Arial"/>
              <a:cs typeface="Arial"/>
              <a:sym typeface="Arial"/>
            </a:endParaRPr>
          </a:p>
        </p:txBody>
      </p:sp>
      <p:sp>
        <p:nvSpPr>
          <p:cNvPr id="290" name="Google Shape;290;g5e81a1757e_0_54"/>
          <p:cNvSpPr/>
          <p:nvPr/>
        </p:nvSpPr>
        <p:spPr>
          <a:xfrm>
            <a:off x="4121635" y="2446251"/>
            <a:ext cx="1219200" cy="287200"/>
          </a:xfrm>
          <a:prstGeom prst="rect">
            <a:avLst/>
          </a:prstGeom>
          <a:solidFill>
            <a:schemeClr val="lt1"/>
          </a:solidFill>
          <a:ln>
            <a:noFill/>
          </a:ln>
        </p:spPr>
        <p:txBody>
          <a:bodyPr spcFirstLastPara="1" wrap="square" lIns="121900" tIns="60933" rIns="121900" bIns="60933" anchor="t" anchorCtr="0">
            <a:noAutofit/>
          </a:bodyPr>
          <a:lstStyle/>
          <a:p>
            <a:pPr algn="ctr">
              <a:buClr>
                <a:srgbClr val="000000"/>
              </a:buClr>
              <a:buSzPts val="800"/>
            </a:pPr>
            <a:r>
              <a:rPr lang="en-US" sz="1067" b="1">
                <a:solidFill>
                  <a:srgbClr val="1F2A3D"/>
                </a:solidFill>
                <a:latin typeface="Roboto"/>
                <a:ea typeface="Roboto"/>
                <a:cs typeface="Roboto"/>
                <a:sym typeface="Roboto"/>
              </a:rPr>
              <a:t>PROCESS C</a:t>
            </a:r>
            <a:endParaRPr sz="1067" b="1">
              <a:solidFill>
                <a:srgbClr val="1F2A3D"/>
              </a:solidFill>
              <a:latin typeface="Arial"/>
              <a:ea typeface="Arial"/>
              <a:cs typeface="Arial"/>
              <a:sym typeface="Arial"/>
            </a:endParaRPr>
          </a:p>
        </p:txBody>
      </p:sp>
      <p:sp>
        <p:nvSpPr>
          <p:cNvPr id="291" name="Google Shape;291;g5e81a1757e_0_54"/>
          <p:cNvSpPr/>
          <p:nvPr/>
        </p:nvSpPr>
        <p:spPr>
          <a:xfrm>
            <a:off x="4008616" y="3719513"/>
            <a:ext cx="1458800" cy="340000"/>
          </a:xfrm>
          <a:prstGeom prst="rect">
            <a:avLst/>
          </a:prstGeom>
          <a:noFill/>
          <a:ln>
            <a:noFill/>
          </a:ln>
        </p:spPr>
        <p:txBody>
          <a:bodyPr spcFirstLastPara="1" wrap="square" lIns="121900" tIns="60933" rIns="121900" bIns="60933" anchor="t" anchorCtr="0">
            <a:noAutofit/>
          </a:bodyPr>
          <a:lstStyle/>
          <a:p>
            <a:pPr algn="ctr">
              <a:buClr>
                <a:srgbClr val="000000"/>
              </a:buClr>
              <a:buSzPts val="1000"/>
            </a:pPr>
            <a:r>
              <a:rPr lang="en-US" sz="1333">
                <a:solidFill>
                  <a:srgbClr val="1F2A3D"/>
                </a:solidFill>
                <a:latin typeface="Roboto"/>
                <a:ea typeface="Roboto"/>
                <a:cs typeface="Roboto"/>
                <a:sym typeface="Roboto"/>
              </a:rPr>
              <a:t>namespaces</a:t>
            </a:r>
            <a:endParaRPr sz="1333">
              <a:solidFill>
                <a:srgbClr val="1F2A3D"/>
              </a:solidFill>
              <a:latin typeface="Arial"/>
              <a:ea typeface="Arial"/>
              <a:cs typeface="Arial"/>
              <a:sym typeface="Arial"/>
            </a:endParaRPr>
          </a:p>
        </p:txBody>
      </p:sp>
      <p:sp>
        <p:nvSpPr>
          <p:cNvPr id="292" name="Google Shape;292;g5e81a1757e_0_54"/>
          <p:cNvSpPr/>
          <p:nvPr/>
        </p:nvSpPr>
        <p:spPr>
          <a:xfrm>
            <a:off x="706887" y="4625856"/>
            <a:ext cx="4888000" cy="697600"/>
          </a:xfrm>
          <a:prstGeom prst="rect">
            <a:avLst/>
          </a:prstGeom>
          <a:solidFill>
            <a:srgbClr val="A5A5A5"/>
          </a:solidFill>
          <a:ln>
            <a:noFill/>
          </a:ln>
        </p:spPr>
        <p:txBody>
          <a:bodyPr spcFirstLastPara="1" wrap="square" lIns="365733" tIns="243833" rIns="365733" bIns="243833" anchor="ctr" anchorCtr="0">
            <a:noAutofit/>
          </a:bodyPr>
          <a:lstStyle/>
          <a:p>
            <a:pPr algn="ctr">
              <a:buClr>
                <a:srgbClr val="000000"/>
              </a:buClr>
              <a:buSzPts val="1000"/>
            </a:pPr>
            <a:r>
              <a:rPr lang="en-US" sz="1333" b="1">
                <a:solidFill>
                  <a:schemeClr val="lt1"/>
                </a:solidFill>
                <a:latin typeface="Roboto"/>
                <a:ea typeface="Roboto"/>
                <a:cs typeface="Roboto"/>
                <a:sym typeface="Roboto"/>
              </a:rPr>
              <a:t>HOST LINUX KERNEL</a:t>
            </a:r>
            <a:endParaRPr sz="1333" b="1">
              <a:solidFill>
                <a:schemeClr val="lt1"/>
              </a:solidFill>
              <a:latin typeface="Arial"/>
              <a:ea typeface="Arial"/>
              <a:cs typeface="Arial"/>
              <a:sym typeface="Arial"/>
            </a:endParaRPr>
          </a:p>
        </p:txBody>
      </p:sp>
      <p:sp>
        <p:nvSpPr>
          <p:cNvPr id="293" name="Google Shape;293;g5e81a1757e_0_54"/>
          <p:cNvSpPr/>
          <p:nvPr/>
        </p:nvSpPr>
        <p:spPr>
          <a:xfrm rot="10800000" flipH="1">
            <a:off x="1385925" y="3807300"/>
            <a:ext cx="1727600" cy="1296800"/>
          </a:xfrm>
          <a:prstGeom prst="arc">
            <a:avLst>
              <a:gd name="adj1" fmla="val 11064668"/>
              <a:gd name="adj2" fmla="val 212864"/>
            </a:avLst>
          </a:prstGeom>
          <a:noFill/>
          <a:ln w="28575" cap="flat" cmpd="sng">
            <a:solidFill>
              <a:srgbClr val="1F2A3D"/>
            </a:solidFill>
            <a:prstDash val="dot"/>
            <a:round/>
            <a:headEnd type="none" w="sm" len="sm"/>
            <a:tailEnd type="triangle" w="med" len="med"/>
          </a:ln>
        </p:spPr>
        <p:txBody>
          <a:bodyPr spcFirstLastPara="1" wrap="square" lIns="121900" tIns="60933" rIns="121900" bIns="60933" anchor="ctr" anchorCtr="0">
            <a:noAutofit/>
          </a:bodyPr>
          <a:lstStyle/>
          <a:p>
            <a:pPr algn="ctr">
              <a:buClr>
                <a:srgbClr val="000000"/>
              </a:buClr>
              <a:buSzPts val="1400"/>
            </a:pPr>
            <a:endParaRPr sz="1867">
              <a:solidFill>
                <a:schemeClr val="dk1"/>
              </a:solidFill>
              <a:latin typeface="Arial"/>
              <a:ea typeface="Arial"/>
              <a:cs typeface="Arial"/>
              <a:sym typeface="Arial"/>
            </a:endParaRPr>
          </a:p>
        </p:txBody>
      </p:sp>
      <p:pic>
        <p:nvPicPr>
          <p:cNvPr id="294" name="Google Shape;294;g5e81a1757e_0_54"/>
          <p:cNvPicPr preferRelativeResize="0"/>
          <p:nvPr/>
        </p:nvPicPr>
        <p:blipFill rotWithShape="1">
          <a:blip r:embed="rId3">
            <a:alphaModFix/>
          </a:blip>
          <a:srcRect/>
          <a:stretch/>
        </p:blipFill>
        <p:spPr>
          <a:xfrm>
            <a:off x="1127993" y="4077765"/>
            <a:ext cx="579539" cy="451400"/>
          </a:xfrm>
          <a:prstGeom prst="rect">
            <a:avLst/>
          </a:prstGeom>
          <a:noFill/>
          <a:ln>
            <a:noFill/>
          </a:ln>
        </p:spPr>
      </p:pic>
      <p:cxnSp>
        <p:nvCxnSpPr>
          <p:cNvPr id="295" name="Google Shape;295;g5e81a1757e_0_54"/>
          <p:cNvCxnSpPr/>
          <p:nvPr/>
        </p:nvCxnSpPr>
        <p:spPr>
          <a:xfrm>
            <a:off x="1044667" y="3733816"/>
            <a:ext cx="1122000" cy="0"/>
          </a:xfrm>
          <a:prstGeom prst="straightConnector1">
            <a:avLst/>
          </a:prstGeom>
          <a:noFill/>
          <a:ln w="9525" cap="flat" cmpd="sng">
            <a:solidFill>
              <a:schemeClr val="dk2"/>
            </a:solidFill>
            <a:prstDash val="solid"/>
            <a:round/>
            <a:headEnd type="none" w="sm" len="sm"/>
            <a:tailEnd type="none" w="sm" len="sm"/>
          </a:ln>
        </p:spPr>
      </p:cxnSp>
      <p:cxnSp>
        <p:nvCxnSpPr>
          <p:cNvPr id="296" name="Google Shape;296;g5e81a1757e_0_54"/>
          <p:cNvCxnSpPr/>
          <p:nvPr/>
        </p:nvCxnSpPr>
        <p:spPr>
          <a:xfrm>
            <a:off x="2645635" y="3748680"/>
            <a:ext cx="1122000" cy="0"/>
          </a:xfrm>
          <a:prstGeom prst="straightConnector1">
            <a:avLst/>
          </a:prstGeom>
          <a:noFill/>
          <a:ln w="9525" cap="flat" cmpd="sng">
            <a:solidFill>
              <a:schemeClr val="dk2"/>
            </a:solidFill>
            <a:prstDash val="solid"/>
            <a:round/>
            <a:headEnd type="none" w="sm" len="sm"/>
            <a:tailEnd type="none" w="sm" len="sm"/>
          </a:ln>
        </p:spPr>
      </p:cxnSp>
      <p:cxnSp>
        <p:nvCxnSpPr>
          <p:cNvPr id="297" name="Google Shape;297;g5e81a1757e_0_54"/>
          <p:cNvCxnSpPr/>
          <p:nvPr/>
        </p:nvCxnSpPr>
        <p:spPr>
          <a:xfrm>
            <a:off x="4170236" y="3733799"/>
            <a:ext cx="1122000" cy="0"/>
          </a:xfrm>
          <a:prstGeom prst="straightConnector1">
            <a:avLst/>
          </a:prstGeom>
          <a:noFill/>
          <a:ln w="9525" cap="flat" cmpd="sng">
            <a:solidFill>
              <a:schemeClr val="dk2"/>
            </a:solidFill>
            <a:prstDash val="solid"/>
            <a:round/>
            <a:headEnd type="none" w="sm" len="sm"/>
            <a:tailEnd type="none" w="sm" len="sm"/>
          </a:ln>
        </p:spPr>
      </p:cxnSp>
      <p:sp>
        <p:nvSpPr>
          <p:cNvPr id="298" name="Google Shape;298;g5e81a1757e_0_54"/>
          <p:cNvSpPr/>
          <p:nvPr/>
        </p:nvSpPr>
        <p:spPr>
          <a:xfrm>
            <a:off x="954767" y="2838417"/>
            <a:ext cx="1458800" cy="870000"/>
          </a:xfrm>
          <a:prstGeom prst="rect">
            <a:avLst/>
          </a:prstGeom>
          <a:noFill/>
          <a:ln>
            <a:noFill/>
          </a:ln>
        </p:spPr>
        <p:txBody>
          <a:bodyPr spcFirstLastPara="1" wrap="square" lIns="121900" tIns="60933" rIns="121900" bIns="60933" anchor="t" anchorCtr="0">
            <a:noAutofit/>
          </a:bodyPr>
          <a:lstStyle/>
          <a:p>
            <a:pPr>
              <a:buClr>
                <a:srgbClr val="000000"/>
              </a:buClr>
              <a:buSzPts val="1000"/>
            </a:pPr>
            <a:r>
              <a:rPr lang="en-US" sz="1333" b="1">
                <a:solidFill>
                  <a:srgbClr val="1F2A3D"/>
                </a:solidFill>
                <a:latin typeface="Roboto"/>
                <a:ea typeface="Roboto"/>
                <a:cs typeface="Roboto"/>
                <a:sym typeface="Roboto"/>
              </a:rPr>
              <a:t>Filter</a:t>
            </a:r>
            <a:r>
              <a:rPr lang="en-US" sz="1333">
                <a:solidFill>
                  <a:srgbClr val="1F2A3D"/>
                </a:solidFill>
                <a:latin typeface="Roboto"/>
                <a:ea typeface="Roboto"/>
                <a:cs typeface="Roboto"/>
                <a:sym typeface="Roboto"/>
              </a:rPr>
              <a:t>:</a:t>
            </a:r>
            <a:endParaRPr sz="1333">
              <a:solidFill>
                <a:srgbClr val="1F2A3D"/>
              </a:solidFill>
              <a:latin typeface="Roboto"/>
              <a:ea typeface="Roboto"/>
              <a:cs typeface="Roboto"/>
              <a:sym typeface="Roboto"/>
            </a:endParaRPr>
          </a:p>
          <a:p>
            <a:pPr marL="304792" indent="-228594">
              <a:buClr>
                <a:srgbClr val="1F2A3D"/>
              </a:buClr>
              <a:buSzPts val="900"/>
              <a:buFont typeface="Roboto"/>
              <a:buChar char="●"/>
            </a:pPr>
            <a:r>
              <a:rPr lang="en-US" sz="1200">
                <a:solidFill>
                  <a:srgbClr val="1F2A3D"/>
                </a:solidFill>
                <a:latin typeface="Roboto"/>
                <a:ea typeface="Roboto"/>
                <a:cs typeface="Roboto"/>
                <a:sym typeface="Roboto"/>
              </a:rPr>
              <a:t>Seccomp</a:t>
            </a:r>
            <a:endParaRPr sz="1200">
              <a:solidFill>
                <a:srgbClr val="1F2A3D"/>
              </a:solidFill>
              <a:latin typeface="Roboto"/>
              <a:ea typeface="Roboto"/>
              <a:cs typeface="Roboto"/>
              <a:sym typeface="Roboto"/>
            </a:endParaRPr>
          </a:p>
          <a:p>
            <a:pPr marL="304792" indent="-228594">
              <a:buClr>
                <a:srgbClr val="1F2A3D"/>
              </a:buClr>
              <a:buSzPts val="900"/>
              <a:buFont typeface="Roboto"/>
              <a:buChar char="●"/>
            </a:pPr>
            <a:r>
              <a:rPr lang="en-US" sz="1200">
                <a:solidFill>
                  <a:srgbClr val="1F2A3D"/>
                </a:solidFill>
                <a:latin typeface="Roboto"/>
                <a:ea typeface="Roboto"/>
                <a:cs typeface="Roboto"/>
                <a:sym typeface="Roboto"/>
              </a:rPr>
              <a:t>MAC</a:t>
            </a:r>
            <a:endParaRPr sz="1200">
              <a:solidFill>
                <a:srgbClr val="1F2A3D"/>
              </a:solidFill>
              <a:latin typeface="Roboto"/>
              <a:ea typeface="Roboto"/>
              <a:cs typeface="Roboto"/>
              <a:sym typeface="Roboto"/>
            </a:endParaRPr>
          </a:p>
          <a:p>
            <a:pPr marL="304792" indent="-228594">
              <a:buClr>
                <a:srgbClr val="1F2A3D"/>
              </a:buClr>
              <a:buSzPts val="900"/>
              <a:buFont typeface="Roboto"/>
              <a:buChar char="●"/>
            </a:pPr>
            <a:r>
              <a:rPr lang="en-US" sz="1200">
                <a:solidFill>
                  <a:srgbClr val="1F2A3D"/>
                </a:solidFill>
                <a:latin typeface="Roboto"/>
                <a:ea typeface="Roboto"/>
                <a:cs typeface="Roboto"/>
                <a:sym typeface="Roboto"/>
              </a:rPr>
              <a:t>CAPS</a:t>
            </a:r>
            <a:endParaRPr sz="1200">
              <a:solidFill>
                <a:srgbClr val="1F2A3D"/>
              </a:solidFill>
              <a:latin typeface="Roboto"/>
              <a:ea typeface="Roboto"/>
              <a:cs typeface="Roboto"/>
              <a:sym typeface="Roboto"/>
            </a:endParaRPr>
          </a:p>
        </p:txBody>
      </p:sp>
      <p:sp>
        <p:nvSpPr>
          <p:cNvPr id="299" name="Google Shape;299;g5e81a1757e_0_54"/>
          <p:cNvSpPr/>
          <p:nvPr/>
        </p:nvSpPr>
        <p:spPr>
          <a:xfrm>
            <a:off x="2491867" y="2853300"/>
            <a:ext cx="1458800" cy="870000"/>
          </a:xfrm>
          <a:prstGeom prst="rect">
            <a:avLst/>
          </a:prstGeom>
          <a:noFill/>
          <a:ln>
            <a:noFill/>
          </a:ln>
        </p:spPr>
        <p:txBody>
          <a:bodyPr spcFirstLastPara="1" wrap="square" lIns="121900" tIns="60933" rIns="121900" bIns="60933" anchor="t" anchorCtr="0">
            <a:noAutofit/>
          </a:bodyPr>
          <a:lstStyle/>
          <a:p>
            <a:pPr>
              <a:buClr>
                <a:srgbClr val="000000"/>
              </a:buClr>
              <a:buSzPts val="1000"/>
            </a:pPr>
            <a:r>
              <a:rPr lang="en-US" sz="1333" b="1">
                <a:solidFill>
                  <a:srgbClr val="1F2A3D"/>
                </a:solidFill>
                <a:latin typeface="Roboto"/>
                <a:ea typeface="Roboto"/>
                <a:cs typeface="Roboto"/>
                <a:sym typeface="Roboto"/>
              </a:rPr>
              <a:t>Filter</a:t>
            </a:r>
            <a:r>
              <a:rPr lang="en-US" sz="1333">
                <a:solidFill>
                  <a:srgbClr val="1F2A3D"/>
                </a:solidFill>
                <a:latin typeface="Roboto"/>
                <a:ea typeface="Roboto"/>
                <a:cs typeface="Roboto"/>
                <a:sym typeface="Roboto"/>
              </a:rPr>
              <a:t>:</a:t>
            </a:r>
            <a:endParaRPr sz="1333">
              <a:solidFill>
                <a:srgbClr val="1F2A3D"/>
              </a:solidFill>
              <a:latin typeface="Roboto"/>
              <a:ea typeface="Roboto"/>
              <a:cs typeface="Roboto"/>
              <a:sym typeface="Roboto"/>
            </a:endParaRPr>
          </a:p>
          <a:p>
            <a:pPr marL="304792" indent="-228594">
              <a:buClr>
                <a:srgbClr val="1F2A3D"/>
              </a:buClr>
              <a:buSzPts val="900"/>
              <a:buFont typeface="Roboto"/>
              <a:buChar char="●"/>
            </a:pPr>
            <a:r>
              <a:rPr lang="en-US" sz="1200">
                <a:solidFill>
                  <a:srgbClr val="1F2A3D"/>
                </a:solidFill>
                <a:latin typeface="Roboto"/>
                <a:ea typeface="Roboto"/>
                <a:cs typeface="Roboto"/>
                <a:sym typeface="Roboto"/>
              </a:rPr>
              <a:t>Seccomp</a:t>
            </a:r>
            <a:endParaRPr sz="1200">
              <a:solidFill>
                <a:srgbClr val="1F2A3D"/>
              </a:solidFill>
              <a:latin typeface="Roboto"/>
              <a:ea typeface="Roboto"/>
              <a:cs typeface="Roboto"/>
              <a:sym typeface="Roboto"/>
            </a:endParaRPr>
          </a:p>
          <a:p>
            <a:pPr marL="304792" indent="-228594">
              <a:buClr>
                <a:srgbClr val="1F2A3D"/>
              </a:buClr>
              <a:buSzPts val="900"/>
              <a:buFont typeface="Roboto"/>
              <a:buChar char="●"/>
            </a:pPr>
            <a:r>
              <a:rPr lang="en-US" sz="1200">
                <a:solidFill>
                  <a:srgbClr val="1F2A3D"/>
                </a:solidFill>
                <a:latin typeface="Roboto"/>
                <a:ea typeface="Roboto"/>
                <a:cs typeface="Roboto"/>
                <a:sym typeface="Roboto"/>
              </a:rPr>
              <a:t>MAC</a:t>
            </a:r>
            <a:endParaRPr sz="1200">
              <a:solidFill>
                <a:srgbClr val="1F2A3D"/>
              </a:solidFill>
              <a:latin typeface="Roboto"/>
              <a:ea typeface="Roboto"/>
              <a:cs typeface="Roboto"/>
              <a:sym typeface="Roboto"/>
            </a:endParaRPr>
          </a:p>
          <a:p>
            <a:pPr marL="304792" indent="-228594">
              <a:buClr>
                <a:srgbClr val="1F2A3D"/>
              </a:buClr>
              <a:buSzPts val="900"/>
              <a:buFont typeface="Roboto"/>
              <a:buChar char="●"/>
            </a:pPr>
            <a:r>
              <a:rPr lang="en-US" sz="1200">
                <a:solidFill>
                  <a:srgbClr val="1F2A3D"/>
                </a:solidFill>
                <a:latin typeface="Roboto"/>
                <a:ea typeface="Roboto"/>
                <a:cs typeface="Roboto"/>
                <a:sym typeface="Roboto"/>
              </a:rPr>
              <a:t>CAPS</a:t>
            </a:r>
            <a:endParaRPr sz="1200">
              <a:solidFill>
                <a:srgbClr val="1F2A3D"/>
              </a:solidFill>
              <a:latin typeface="Roboto"/>
              <a:ea typeface="Roboto"/>
              <a:cs typeface="Roboto"/>
              <a:sym typeface="Roboto"/>
            </a:endParaRPr>
          </a:p>
        </p:txBody>
      </p:sp>
      <p:sp>
        <p:nvSpPr>
          <p:cNvPr id="300" name="Google Shape;300;g5e81a1757e_0_54"/>
          <p:cNvSpPr/>
          <p:nvPr/>
        </p:nvSpPr>
        <p:spPr>
          <a:xfrm>
            <a:off x="3998284" y="2758833"/>
            <a:ext cx="1458800" cy="870000"/>
          </a:xfrm>
          <a:prstGeom prst="rect">
            <a:avLst/>
          </a:prstGeom>
          <a:noFill/>
          <a:ln>
            <a:noFill/>
          </a:ln>
        </p:spPr>
        <p:txBody>
          <a:bodyPr spcFirstLastPara="1" wrap="square" lIns="121900" tIns="60933" rIns="121900" bIns="60933" anchor="t" anchorCtr="0">
            <a:noAutofit/>
          </a:bodyPr>
          <a:lstStyle/>
          <a:p>
            <a:pPr>
              <a:buClr>
                <a:srgbClr val="000000"/>
              </a:buClr>
              <a:buSzPts val="1000"/>
            </a:pPr>
            <a:r>
              <a:rPr lang="en-US" sz="1333" b="1">
                <a:solidFill>
                  <a:srgbClr val="1F2A3D"/>
                </a:solidFill>
                <a:latin typeface="Roboto"/>
                <a:ea typeface="Roboto"/>
                <a:cs typeface="Roboto"/>
                <a:sym typeface="Roboto"/>
              </a:rPr>
              <a:t>Filter</a:t>
            </a:r>
            <a:r>
              <a:rPr lang="en-US" sz="1333">
                <a:solidFill>
                  <a:srgbClr val="1F2A3D"/>
                </a:solidFill>
                <a:latin typeface="Roboto"/>
                <a:ea typeface="Roboto"/>
                <a:cs typeface="Roboto"/>
                <a:sym typeface="Roboto"/>
              </a:rPr>
              <a:t>:</a:t>
            </a:r>
            <a:endParaRPr sz="1333">
              <a:solidFill>
                <a:srgbClr val="1F2A3D"/>
              </a:solidFill>
              <a:latin typeface="Roboto"/>
              <a:ea typeface="Roboto"/>
              <a:cs typeface="Roboto"/>
              <a:sym typeface="Roboto"/>
            </a:endParaRPr>
          </a:p>
          <a:p>
            <a:pPr marL="304792" indent="-228594">
              <a:buClr>
                <a:srgbClr val="1F2A3D"/>
              </a:buClr>
              <a:buSzPts val="900"/>
              <a:buFont typeface="Roboto"/>
              <a:buChar char="●"/>
            </a:pPr>
            <a:r>
              <a:rPr lang="en-US" sz="1200">
                <a:solidFill>
                  <a:srgbClr val="1F2A3D"/>
                </a:solidFill>
                <a:latin typeface="Roboto"/>
                <a:ea typeface="Roboto"/>
                <a:cs typeface="Roboto"/>
                <a:sym typeface="Roboto"/>
              </a:rPr>
              <a:t>Seccomp</a:t>
            </a:r>
            <a:endParaRPr sz="1200">
              <a:solidFill>
                <a:srgbClr val="1F2A3D"/>
              </a:solidFill>
              <a:latin typeface="Roboto"/>
              <a:ea typeface="Roboto"/>
              <a:cs typeface="Roboto"/>
              <a:sym typeface="Roboto"/>
            </a:endParaRPr>
          </a:p>
          <a:p>
            <a:pPr marL="304792" indent="-228594">
              <a:buClr>
                <a:srgbClr val="1F2A3D"/>
              </a:buClr>
              <a:buSzPts val="900"/>
              <a:buFont typeface="Roboto"/>
              <a:buChar char="●"/>
            </a:pPr>
            <a:r>
              <a:rPr lang="en-US" sz="1200">
                <a:solidFill>
                  <a:srgbClr val="1F2A3D"/>
                </a:solidFill>
                <a:latin typeface="Roboto"/>
                <a:ea typeface="Roboto"/>
                <a:cs typeface="Roboto"/>
                <a:sym typeface="Roboto"/>
              </a:rPr>
              <a:t>MAC</a:t>
            </a:r>
            <a:endParaRPr sz="1200">
              <a:solidFill>
                <a:srgbClr val="1F2A3D"/>
              </a:solidFill>
              <a:latin typeface="Roboto"/>
              <a:ea typeface="Roboto"/>
              <a:cs typeface="Roboto"/>
              <a:sym typeface="Roboto"/>
            </a:endParaRPr>
          </a:p>
          <a:p>
            <a:pPr marL="304792" indent="-228594">
              <a:buClr>
                <a:srgbClr val="1F2A3D"/>
              </a:buClr>
              <a:buSzPts val="900"/>
              <a:buFont typeface="Roboto"/>
              <a:buChar char="●"/>
            </a:pPr>
            <a:r>
              <a:rPr lang="en-US" sz="1200">
                <a:solidFill>
                  <a:srgbClr val="1F2A3D"/>
                </a:solidFill>
                <a:latin typeface="Roboto"/>
                <a:ea typeface="Roboto"/>
                <a:cs typeface="Roboto"/>
                <a:sym typeface="Roboto"/>
              </a:rPr>
              <a:t>CAPS</a:t>
            </a:r>
            <a:endParaRPr sz="1200">
              <a:solidFill>
                <a:srgbClr val="1F2A3D"/>
              </a:solidFill>
              <a:latin typeface="Roboto"/>
              <a:ea typeface="Roboto"/>
              <a:cs typeface="Roboto"/>
              <a:sym typeface="Roboto"/>
            </a:endParaRPr>
          </a:p>
        </p:txBody>
      </p:sp>
      <p:sp>
        <p:nvSpPr>
          <p:cNvPr id="301" name="Google Shape;301;g5e81a1757e_0_54"/>
          <p:cNvSpPr txBox="1"/>
          <p:nvPr/>
        </p:nvSpPr>
        <p:spPr>
          <a:xfrm>
            <a:off x="706900" y="1350051"/>
            <a:ext cx="4750400" cy="615600"/>
          </a:xfrm>
          <a:prstGeom prst="rect">
            <a:avLst/>
          </a:prstGeom>
          <a:noFill/>
          <a:ln>
            <a:noFill/>
          </a:ln>
        </p:spPr>
        <p:txBody>
          <a:bodyPr spcFirstLastPara="1" wrap="square" lIns="121900" tIns="60933" rIns="121900" bIns="60933" anchor="t" anchorCtr="0">
            <a:noAutofit/>
          </a:bodyPr>
          <a:lstStyle/>
          <a:p>
            <a:pPr>
              <a:buClr>
                <a:srgbClr val="000000"/>
              </a:buClr>
              <a:buSzPts val="1800"/>
            </a:pPr>
            <a:r>
              <a:rPr lang="en-US" sz="1600" b="1">
                <a:solidFill>
                  <a:srgbClr val="1F2A3D"/>
                </a:solidFill>
                <a:latin typeface="Roboto"/>
                <a:ea typeface="Roboto"/>
                <a:cs typeface="Roboto"/>
                <a:sym typeface="Roboto"/>
              </a:rPr>
              <a:t>Traditional Containers</a:t>
            </a:r>
            <a:endParaRPr sz="1600" b="1">
              <a:solidFill>
                <a:srgbClr val="1F2A3D"/>
              </a:solidFill>
              <a:latin typeface="Roboto"/>
              <a:ea typeface="Roboto"/>
              <a:cs typeface="Roboto"/>
              <a:sym typeface="Roboto"/>
            </a:endParaRPr>
          </a:p>
          <a:p>
            <a:pPr>
              <a:buClr>
                <a:srgbClr val="000000"/>
              </a:buClr>
              <a:buSzPts val="1800"/>
            </a:pPr>
            <a:r>
              <a:rPr lang="en-US" sz="1467">
                <a:solidFill>
                  <a:srgbClr val="1F2A3D"/>
                </a:solidFill>
                <a:latin typeface="Roboto"/>
                <a:ea typeface="Roboto"/>
                <a:cs typeface="Roboto"/>
                <a:sym typeface="Roboto"/>
              </a:rPr>
              <a:t>Isolation by namespaces, cgroups with shared kernel</a:t>
            </a:r>
            <a:endParaRPr sz="1467">
              <a:solidFill>
                <a:srgbClr val="1F2A3D"/>
              </a:solidFill>
              <a:latin typeface="Roboto"/>
              <a:ea typeface="Roboto"/>
              <a:cs typeface="Roboto"/>
              <a:sym typeface="Roboto"/>
            </a:endParaRPr>
          </a:p>
        </p:txBody>
      </p:sp>
      <p:grpSp>
        <p:nvGrpSpPr>
          <p:cNvPr id="302" name="Google Shape;302;g5e81a1757e_0_54"/>
          <p:cNvGrpSpPr/>
          <p:nvPr/>
        </p:nvGrpSpPr>
        <p:grpSpPr>
          <a:xfrm>
            <a:off x="919196" y="5400324"/>
            <a:ext cx="713200" cy="514208"/>
            <a:chOff x="689397" y="3974043"/>
            <a:chExt cx="534900" cy="385656"/>
          </a:xfrm>
        </p:grpSpPr>
        <p:sp>
          <p:nvSpPr>
            <p:cNvPr id="303" name="Google Shape;303;g5e81a1757e_0_54"/>
            <p:cNvSpPr txBox="1"/>
            <p:nvPr/>
          </p:nvSpPr>
          <p:spPr>
            <a:xfrm>
              <a:off x="689397" y="4207599"/>
              <a:ext cx="534900" cy="152100"/>
            </a:xfrm>
            <a:prstGeom prst="rect">
              <a:avLst/>
            </a:prstGeom>
            <a:noFill/>
            <a:ln>
              <a:noFill/>
            </a:ln>
          </p:spPr>
          <p:txBody>
            <a:bodyPr spcFirstLastPara="1" wrap="square" lIns="60933" tIns="60933" rIns="60933" bIns="60933" anchor="t" anchorCtr="0">
              <a:noAutofit/>
            </a:bodyPr>
            <a:lstStyle/>
            <a:p>
              <a:pPr algn="ctr">
                <a:buClr>
                  <a:srgbClr val="2D394B"/>
                </a:buClr>
                <a:buSzPts val="1200"/>
              </a:pPr>
              <a:r>
                <a:rPr lang="en-US" sz="1333" b="1">
                  <a:solidFill>
                    <a:srgbClr val="2D394B"/>
                  </a:solidFill>
                  <a:latin typeface="Helvetica Neue"/>
                  <a:ea typeface="Helvetica Neue"/>
                  <a:cs typeface="Helvetica Neue"/>
                  <a:sym typeface="Helvetica Neue"/>
                </a:rPr>
                <a:t>CPU</a:t>
              </a:r>
              <a:endParaRPr sz="1333" b="1">
                <a:solidFill>
                  <a:srgbClr val="000000"/>
                </a:solidFill>
                <a:latin typeface="Arial"/>
                <a:ea typeface="Arial"/>
                <a:cs typeface="Arial"/>
                <a:sym typeface="Arial"/>
              </a:endParaRPr>
            </a:p>
          </p:txBody>
        </p:sp>
        <p:grpSp>
          <p:nvGrpSpPr>
            <p:cNvPr id="304" name="Google Shape;304;g5e81a1757e_0_54"/>
            <p:cNvGrpSpPr/>
            <p:nvPr/>
          </p:nvGrpSpPr>
          <p:grpSpPr>
            <a:xfrm>
              <a:off x="689406" y="3974043"/>
              <a:ext cx="534881" cy="271481"/>
              <a:chOff x="606375" y="4018825"/>
              <a:chExt cx="748818" cy="423461"/>
            </a:xfrm>
          </p:grpSpPr>
          <p:grpSp>
            <p:nvGrpSpPr>
              <p:cNvPr id="305" name="Google Shape;305;g5e81a1757e_0_54"/>
              <p:cNvGrpSpPr/>
              <p:nvPr/>
            </p:nvGrpSpPr>
            <p:grpSpPr>
              <a:xfrm>
                <a:off x="606375" y="4018825"/>
                <a:ext cx="748818" cy="423461"/>
                <a:chOff x="0" y="0"/>
                <a:chExt cx="2390100" cy="1851600"/>
              </a:xfrm>
            </p:grpSpPr>
            <p:sp>
              <p:nvSpPr>
                <p:cNvPr id="306" name="Google Shape;306;g5e81a1757e_0_54"/>
                <p:cNvSpPr/>
                <p:nvPr/>
              </p:nvSpPr>
              <p:spPr>
                <a:xfrm>
                  <a:off x="0" y="0"/>
                  <a:ext cx="2390100" cy="1851600"/>
                </a:xfrm>
                <a:prstGeom prst="rect">
                  <a:avLst/>
                </a:prstGeom>
                <a:solidFill>
                  <a:srgbClr val="2A394D"/>
                </a:solidFill>
                <a:ln>
                  <a:noFill/>
                </a:ln>
              </p:spPr>
              <p:txBody>
                <a:bodyPr spcFirstLastPara="1" wrap="square" lIns="0" tIns="0" rIns="0" bIns="0" anchor="ctr" anchorCtr="0">
                  <a:noAutofit/>
                </a:bodyPr>
                <a:lstStyle/>
                <a:p>
                  <a:pPr algn="ctr">
                    <a:buClr>
                      <a:srgbClr val="000000"/>
                    </a:buClr>
                    <a:buSzPts val="1200"/>
                  </a:pPr>
                  <a:endParaRPr sz="1467">
                    <a:solidFill>
                      <a:srgbClr val="FFFFFF"/>
                    </a:solidFill>
                    <a:latin typeface="Helvetica Neue"/>
                    <a:ea typeface="Helvetica Neue"/>
                    <a:cs typeface="Helvetica Neue"/>
                    <a:sym typeface="Helvetica Neue"/>
                  </a:endParaRPr>
                </a:p>
              </p:txBody>
            </p:sp>
            <p:sp>
              <p:nvSpPr>
                <p:cNvPr id="307" name="Google Shape;307;g5e81a1757e_0_54"/>
                <p:cNvSpPr/>
                <p:nvPr/>
              </p:nvSpPr>
              <p:spPr>
                <a:xfrm>
                  <a:off x="101600" y="101600"/>
                  <a:ext cx="2187000" cy="1648500"/>
                </a:xfrm>
                <a:prstGeom prst="rect">
                  <a:avLst/>
                </a:prstGeom>
                <a:solidFill>
                  <a:srgbClr val="FFFFFF"/>
                </a:solidFill>
                <a:ln>
                  <a:noFill/>
                </a:ln>
              </p:spPr>
              <p:txBody>
                <a:bodyPr spcFirstLastPara="1" wrap="square" lIns="0" tIns="0" rIns="0" bIns="0" anchor="ctr" anchorCtr="0">
                  <a:noAutofit/>
                </a:bodyPr>
                <a:lstStyle/>
                <a:p>
                  <a:pPr algn="ctr">
                    <a:buClr>
                      <a:srgbClr val="000000"/>
                    </a:buClr>
                    <a:buSzPts val="1200"/>
                  </a:pPr>
                  <a:endParaRPr sz="1467">
                    <a:solidFill>
                      <a:srgbClr val="FFFFFF"/>
                    </a:solidFill>
                    <a:latin typeface="Helvetica Neue"/>
                    <a:ea typeface="Helvetica Neue"/>
                    <a:cs typeface="Helvetica Neue"/>
                    <a:sym typeface="Helvetica Neue"/>
                  </a:endParaRPr>
                </a:p>
              </p:txBody>
            </p:sp>
          </p:grpSp>
          <p:sp>
            <p:nvSpPr>
              <p:cNvPr id="308" name="Google Shape;308;g5e81a1757e_0_54"/>
              <p:cNvSpPr/>
              <p:nvPr/>
            </p:nvSpPr>
            <p:spPr>
              <a:xfrm>
                <a:off x="809583" y="4042061"/>
                <a:ext cx="102073" cy="377012"/>
              </a:xfrm>
              <a:prstGeom prst="rect">
                <a:avLst/>
              </a:prstGeom>
              <a:solidFill>
                <a:srgbClr val="A1D4FF"/>
              </a:solidFill>
              <a:ln>
                <a:noFill/>
              </a:ln>
            </p:spPr>
            <p:txBody>
              <a:bodyPr spcFirstLastPara="1" wrap="square" lIns="0" tIns="0" rIns="0" bIns="0" anchor="ctr" anchorCtr="0">
                <a:noAutofit/>
              </a:bodyPr>
              <a:lstStyle/>
              <a:p>
                <a:pPr algn="ctr">
                  <a:buClr>
                    <a:srgbClr val="000000"/>
                  </a:buClr>
                  <a:buSzPts val="1200"/>
                </a:pPr>
                <a:endParaRPr sz="1467">
                  <a:solidFill>
                    <a:srgbClr val="FFFFFF"/>
                  </a:solidFill>
                  <a:latin typeface="Helvetica Neue"/>
                  <a:ea typeface="Helvetica Neue"/>
                  <a:cs typeface="Helvetica Neue"/>
                  <a:sym typeface="Helvetica Neue"/>
                </a:endParaRPr>
              </a:p>
            </p:txBody>
          </p:sp>
          <p:sp>
            <p:nvSpPr>
              <p:cNvPr id="309" name="Google Shape;309;g5e81a1757e_0_54"/>
              <p:cNvSpPr/>
              <p:nvPr/>
            </p:nvSpPr>
            <p:spPr>
              <a:xfrm>
                <a:off x="1006591" y="4042061"/>
                <a:ext cx="159219" cy="377012"/>
              </a:xfrm>
              <a:prstGeom prst="rect">
                <a:avLst/>
              </a:prstGeom>
              <a:solidFill>
                <a:srgbClr val="E6B8AF"/>
              </a:solidFill>
              <a:ln>
                <a:noFill/>
              </a:ln>
            </p:spPr>
            <p:txBody>
              <a:bodyPr spcFirstLastPara="1" wrap="square" lIns="0" tIns="0" rIns="0" bIns="0" anchor="ctr" anchorCtr="0">
                <a:noAutofit/>
              </a:bodyPr>
              <a:lstStyle/>
              <a:p>
                <a:pPr algn="ctr">
                  <a:buClr>
                    <a:srgbClr val="000000"/>
                  </a:buClr>
                  <a:buSzPts val="1200"/>
                </a:pPr>
                <a:endParaRPr sz="1467">
                  <a:solidFill>
                    <a:srgbClr val="FFFFFF"/>
                  </a:solidFill>
                  <a:latin typeface="Helvetica Neue"/>
                  <a:ea typeface="Helvetica Neue"/>
                  <a:cs typeface="Helvetica Neue"/>
                  <a:sym typeface="Helvetica Neue"/>
                </a:endParaRPr>
              </a:p>
            </p:txBody>
          </p:sp>
          <p:sp>
            <p:nvSpPr>
              <p:cNvPr id="310" name="Google Shape;310;g5e81a1757e_0_54"/>
              <p:cNvSpPr/>
              <p:nvPr/>
            </p:nvSpPr>
            <p:spPr>
              <a:xfrm>
                <a:off x="1251968" y="4042061"/>
                <a:ext cx="71056" cy="377012"/>
              </a:xfrm>
              <a:prstGeom prst="rect">
                <a:avLst/>
              </a:prstGeom>
              <a:solidFill>
                <a:srgbClr val="B6D7A8"/>
              </a:solidFill>
              <a:ln>
                <a:noFill/>
              </a:ln>
            </p:spPr>
            <p:txBody>
              <a:bodyPr spcFirstLastPara="1" wrap="square" lIns="0" tIns="0" rIns="0" bIns="0" anchor="ctr" anchorCtr="0">
                <a:noAutofit/>
              </a:bodyPr>
              <a:lstStyle/>
              <a:p>
                <a:pPr algn="ctr">
                  <a:buClr>
                    <a:srgbClr val="000000"/>
                  </a:buClr>
                  <a:buSzPts val="1200"/>
                </a:pPr>
                <a:endParaRPr sz="1467">
                  <a:solidFill>
                    <a:srgbClr val="FFFFFF"/>
                  </a:solidFill>
                  <a:latin typeface="Helvetica Neue"/>
                  <a:ea typeface="Helvetica Neue"/>
                  <a:cs typeface="Helvetica Neue"/>
                  <a:sym typeface="Helvetica Neue"/>
                </a:endParaRPr>
              </a:p>
            </p:txBody>
          </p:sp>
        </p:grpSp>
      </p:grpSp>
      <p:grpSp>
        <p:nvGrpSpPr>
          <p:cNvPr id="311" name="Google Shape;311;g5e81a1757e_0_54"/>
          <p:cNvGrpSpPr/>
          <p:nvPr/>
        </p:nvGrpSpPr>
        <p:grpSpPr>
          <a:xfrm>
            <a:off x="1988688" y="5400325"/>
            <a:ext cx="913600" cy="522308"/>
            <a:chOff x="1643916" y="3974043"/>
            <a:chExt cx="685200" cy="391731"/>
          </a:xfrm>
        </p:grpSpPr>
        <p:sp>
          <p:nvSpPr>
            <p:cNvPr id="312" name="Google Shape;312;g5e81a1757e_0_54"/>
            <p:cNvSpPr txBox="1"/>
            <p:nvPr/>
          </p:nvSpPr>
          <p:spPr>
            <a:xfrm>
              <a:off x="1643916" y="4213674"/>
              <a:ext cx="685200" cy="152100"/>
            </a:xfrm>
            <a:prstGeom prst="rect">
              <a:avLst/>
            </a:prstGeom>
            <a:noFill/>
            <a:ln>
              <a:noFill/>
            </a:ln>
          </p:spPr>
          <p:txBody>
            <a:bodyPr spcFirstLastPara="1" wrap="square" lIns="60933" tIns="60933" rIns="60933" bIns="60933" anchor="t" anchorCtr="0">
              <a:noAutofit/>
            </a:bodyPr>
            <a:lstStyle/>
            <a:p>
              <a:pPr algn="ctr">
                <a:buClr>
                  <a:srgbClr val="2D394B"/>
                </a:buClr>
                <a:buSzPts val="1200"/>
              </a:pPr>
              <a:r>
                <a:rPr lang="en-US" sz="1333" b="1">
                  <a:solidFill>
                    <a:srgbClr val="2D394B"/>
                  </a:solidFill>
                  <a:latin typeface="Helvetica Neue"/>
                  <a:ea typeface="Helvetica Neue"/>
                  <a:cs typeface="Helvetica Neue"/>
                  <a:sym typeface="Helvetica Neue"/>
                </a:rPr>
                <a:t>Memory</a:t>
              </a:r>
              <a:endParaRPr sz="1333" b="1">
                <a:solidFill>
                  <a:srgbClr val="000000"/>
                </a:solidFill>
                <a:latin typeface="Arial"/>
                <a:ea typeface="Arial"/>
                <a:cs typeface="Arial"/>
                <a:sym typeface="Arial"/>
              </a:endParaRPr>
            </a:p>
          </p:txBody>
        </p:sp>
        <p:grpSp>
          <p:nvGrpSpPr>
            <p:cNvPr id="313" name="Google Shape;313;g5e81a1757e_0_54"/>
            <p:cNvGrpSpPr/>
            <p:nvPr/>
          </p:nvGrpSpPr>
          <p:grpSpPr>
            <a:xfrm>
              <a:off x="1719076" y="3974043"/>
              <a:ext cx="534881" cy="278044"/>
              <a:chOff x="1546953" y="4018825"/>
              <a:chExt cx="748818" cy="423461"/>
            </a:xfrm>
          </p:grpSpPr>
          <p:grpSp>
            <p:nvGrpSpPr>
              <p:cNvPr id="314" name="Google Shape;314;g5e81a1757e_0_54"/>
              <p:cNvGrpSpPr/>
              <p:nvPr/>
            </p:nvGrpSpPr>
            <p:grpSpPr>
              <a:xfrm>
                <a:off x="1546953" y="4018825"/>
                <a:ext cx="748818" cy="423461"/>
                <a:chOff x="0" y="0"/>
                <a:chExt cx="2390100" cy="1851600"/>
              </a:xfrm>
            </p:grpSpPr>
            <p:sp>
              <p:nvSpPr>
                <p:cNvPr id="315" name="Google Shape;315;g5e81a1757e_0_54"/>
                <p:cNvSpPr/>
                <p:nvPr/>
              </p:nvSpPr>
              <p:spPr>
                <a:xfrm>
                  <a:off x="0" y="0"/>
                  <a:ext cx="2390100" cy="1851600"/>
                </a:xfrm>
                <a:prstGeom prst="rect">
                  <a:avLst/>
                </a:prstGeom>
                <a:solidFill>
                  <a:srgbClr val="2A394D"/>
                </a:solidFill>
                <a:ln>
                  <a:noFill/>
                </a:ln>
              </p:spPr>
              <p:txBody>
                <a:bodyPr spcFirstLastPara="1" wrap="square" lIns="0" tIns="0" rIns="0" bIns="0" anchor="ctr" anchorCtr="0">
                  <a:noAutofit/>
                </a:bodyPr>
                <a:lstStyle/>
                <a:p>
                  <a:pPr algn="ctr">
                    <a:buClr>
                      <a:srgbClr val="000000"/>
                    </a:buClr>
                    <a:buSzPts val="1200"/>
                  </a:pPr>
                  <a:endParaRPr sz="1467">
                    <a:solidFill>
                      <a:srgbClr val="FFFFFF"/>
                    </a:solidFill>
                    <a:latin typeface="Helvetica Neue"/>
                    <a:ea typeface="Helvetica Neue"/>
                    <a:cs typeface="Helvetica Neue"/>
                    <a:sym typeface="Helvetica Neue"/>
                  </a:endParaRPr>
                </a:p>
              </p:txBody>
            </p:sp>
            <p:sp>
              <p:nvSpPr>
                <p:cNvPr id="316" name="Google Shape;316;g5e81a1757e_0_54"/>
                <p:cNvSpPr/>
                <p:nvPr/>
              </p:nvSpPr>
              <p:spPr>
                <a:xfrm>
                  <a:off x="101600" y="101600"/>
                  <a:ext cx="2187000" cy="1648500"/>
                </a:xfrm>
                <a:prstGeom prst="rect">
                  <a:avLst/>
                </a:prstGeom>
                <a:solidFill>
                  <a:srgbClr val="FFFFFF"/>
                </a:solidFill>
                <a:ln>
                  <a:noFill/>
                </a:ln>
              </p:spPr>
              <p:txBody>
                <a:bodyPr spcFirstLastPara="1" wrap="square" lIns="0" tIns="0" rIns="0" bIns="0" anchor="ctr" anchorCtr="0">
                  <a:noAutofit/>
                </a:bodyPr>
                <a:lstStyle/>
                <a:p>
                  <a:pPr algn="ctr">
                    <a:buClr>
                      <a:srgbClr val="000000"/>
                    </a:buClr>
                    <a:buSzPts val="1200"/>
                  </a:pPr>
                  <a:endParaRPr sz="1467">
                    <a:solidFill>
                      <a:srgbClr val="FFFFFF"/>
                    </a:solidFill>
                    <a:latin typeface="Helvetica Neue"/>
                    <a:ea typeface="Helvetica Neue"/>
                    <a:cs typeface="Helvetica Neue"/>
                    <a:sym typeface="Helvetica Neue"/>
                  </a:endParaRPr>
                </a:p>
              </p:txBody>
            </p:sp>
          </p:grpSp>
          <p:sp>
            <p:nvSpPr>
              <p:cNvPr id="317" name="Google Shape;317;g5e81a1757e_0_54"/>
              <p:cNvSpPr/>
              <p:nvPr/>
            </p:nvSpPr>
            <p:spPr>
              <a:xfrm>
                <a:off x="1663464" y="4042061"/>
                <a:ext cx="159219" cy="377012"/>
              </a:xfrm>
              <a:prstGeom prst="rect">
                <a:avLst/>
              </a:prstGeom>
              <a:solidFill>
                <a:srgbClr val="A1D4FF"/>
              </a:solidFill>
              <a:ln>
                <a:noFill/>
              </a:ln>
            </p:spPr>
            <p:txBody>
              <a:bodyPr spcFirstLastPara="1" wrap="square" lIns="0" tIns="0" rIns="0" bIns="0" anchor="ctr" anchorCtr="0">
                <a:noAutofit/>
              </a:bodyPr>
              <a:lstStyle/>
              <a:p>
                <a:pPr algn="ctr">
                  <a:buClr>
                    <a:srgbClr val="000000"/>
                  </a:buClr>
                  <a:buSzPts val="1200"/>
                </a:pPr>
                <a:endParaRPr sz="1467">
                  <a:solidFill>
                    <a:srgbClr val="FFFFFF"/>
                  </a:solidFill>
                  <a:latin typeface="Helvetica Neue"/>
                  <a:ea typeface="Helvetica Neue"/>
                  <a:cs typeface="Helvetica Neue"/>
                  <a:sym typeface="Helvetica Neue"/>
                </a:endParaRPr>
              </a:p>
            </p:txBody>
          </p:sp>
          <p:sp>
            <p:nvSpPr>
              <p:cNvPr id="318" name="Google Shape;318;g5e81a1757e_0_54"/>
              <p:cNvSpPr/>
              <p:nvPr/>
            </p:nvSpPr>
            <p:spPr>
              <a:xfrm>
                <a:off x="1974222" y="4042061"/>
                <a:ext cx="71056" cy="377012"/>
              </a:xfrm>
              <a:prstGeom prst="rect">
                <a:avLst/>
              </a:prstGeom>
              <a:solidFill>
                <a:srgbClr val="E6B8AF"/>
              </a:solidFill>
              <a:ln>
                <a:noFill/>
              </a:ln>
            </p:spPr>
            <p:txBody>
              <a:bodyPr spcFirstLastPara="1" wrap="square" lIns="0" tIns="0" rIns="0" bIns="0" anchor="ctr" anchorCtr="0">
                <a:noAutofit/>
              </a:bodyPr>
              <a:lstStyle/>
              <a:p>
                <a:pPr algn="ctr">
                  <a:buClr>
                    <a:srgbClr val="000000"/>
                  </a:buClr>
                  <a:buSzPts val="1200"/>
                </a:pPr>
                <a:endParaRPr sz="1467">
                  <a:solidFill>
                    <a:srgbClr val="FFFFFF"/>
                  </a:solidFill>
                  <a:latin typeface="Helvetica Neue"/>
                  <a:ea typeface="Helvetica Neue"/>
                  <a:cs typeface="Helvetica Neue"/>
                  <a:sym typeface="Helvetica Neue"/>
                </a:endParaRPr>
              </a:p>
            </p:txBody>
          </p:sp>
          <p:sp>
            <p:nvSpPr>
              <p:cNvPr id="319" name="Google Shape;319;g5e81a1757e_0_54"/>
              <p:cNvSpPr/>
              <p:nvPr/>
            </p:nvSpPr>
            <p:spPr>
              <a:xfrm>
                <a:off x="2115238" y="4042061"/>
                <a:ext cx="71056" cy="377012"/>
              </a:xfrm>
              <a:prstGeom prst="rect">
                <a:avLst/>
              </a:prstGeom>
              <a:solidFill>
                <a:srgbClr val="B6D7A8"/>
              </a:solidFill>
              <a:ln>
                <a:noFill/>
              </a:ln>
            </p:spPr>
            <p:txBody>
              <a:bodyPr spcFirstLastPara="1" wrap="square" lIns="0" tIns="0" rIns="0" bIns="0" anchor="ctr" anchorCtr="0">
                <a:noAutofit/>
              </a:bodyPr>
              <a:lstStyle/>
              <a:p>
                <a:pPr algn="ctr">
                  <a:buClr>
                    <a:srgbClr val="000000"/>
                  </a:buClr>
                  <a:buSzPts val="1200"/>
                </a:pPr>
                <a:endParaRPr sz="1467">
                  <a:solidFill>
                    <a:srgbClr val="FFFFFF"/>
                  </a:solidFill>
                  <a:latin typeface="Helvetica Neue"/>
                  <a:ea typeface="Helvetica Neue"/>
                  <a:cs typeface="Helvetica Neue"/>
                  <a:sym typeface="Helvetica Neue"/>
                </a:endParaRPr>
              </a:p>
            </p:txBody>
          </p:sp>
        </p:grpSp>
      </p:grpSp>
      <p:grpSp>
        <p:nvGrpSpPr>
          <p:cNvPr id="320" name="Google Shape;320;g5e81a1757e_0_54"/>
          <p:cNvGrpSpPr/>
          <p:nvPr/>
        </p:nvGrpSpPr>
        <p:grpSpPr>
          <a:xfrm>
            <a:off x="3258581" y="5398624"/>
            <a:ext cx="998400" cy="524008"/>
            <a:chOff x="2520136" y="3972768"/>
            <a:chExt cx="748800" cy="393006"/>
          </a:xfrm>
        </p:grpSpPr>
        <p:sp>
          <p:nvSpPr>
            <p:cNvPr id="321" name="Google Shape;321;g5e81a1757e_0_54"/>
            <p:cNvSpPr txBox="1"/>
            <p:nvPr/>
          </p:nvSpPr>
          <p:spPr>
            <a:xfrm>
              <a:off x="2520136" y="4213674"/>
              <a:ext cx="748800" cy="152100"/>
            </a:xfrm>
            <a:prstGeom prst="rect">
              <a:avLst/>
            </a:prstGeom>
            <a:noFill/>
            <a:ln>
              <a:noFill/>
            </a:ln>
          </p:spPr>
          <p:txBody>
            <a:bodyPr spcFirstLastPara="1" wrap="square" lIns="60933" tIns="60933" rIns="60933" bIns="60933" anchor="t" anchorCtr="0">
              <a:noAutofit/>
            </a:bodyPr>
            <a:lstStyle/>
            <a:p>
              <a:pPr algn="ctr">
                <a:buClr>
                  <a:srgbClr val="2D394B"/>
                </a:buClr>
                <a:buSzPts val="1200"/>
              </a:pPr>
              <a:r>
                <a:rPr lang="en-US" sz="1333" b="1">
                  <a:solidFill>
                    <a:srgbClr val="2D394B"/>
                  </a:solidFill>
                  <a:latin typeface="Helvetica Neue"/>
                  <a:ea typeface="Helvetica Neue"/>
                  <a:cs typeface="Helvetica Neue"/>
                  <a:sym typeface="Helvetica Neue"/>
                </a:rPr>
                <a:t>Network</a:t>
              </a:r>
              <a:endParaRPr sz="1333" b="1">
                <a:solidFill>
                  <a:srgbClr val="000000"/>
                </a:solidFill>
                <a:latin typeface="Arial"/>
                <a:ea typeface="Arial"/>
                <a:cs typeface="Arial"/>
                <a:sym typeface="Arial"/>
              </a:endParaRPr>
            </a:p>
          </p:txBody>
        </p:sp>
        <p:grpSp>
          <p:nvGrpSpPr>
            <p:cNvPr id="322" name="Google Shape;322;g5e81a1757e_0_54"/>
            <p:cNvGrpSpPr/>
            <p:nvPr/>
          </p:nvGrpSpPr>
          <p:grpSpPr>
            <a:xfrm>
              <a:off x="2628706" y="3972768"/>
              <a:ext cx="531661" cy="281432"/>
              <a:chOff x="2487530" y="4018825"/>
              <a:chExt cx="748818" cy="423461"/>
            </a:xfrm>
          </p:grpSpPr>
          <p:grpSp>
            <p:nvGrpSpPr>
              <p:cNvPr id="323" name="Google Shape;323;g5e81a1757e_0_54"/>
              <p:cNvGrpSpPr/>
              <p:nvPr/>
            </p:nvGrpSpPr>
            <p:grpSpPr>
              <a:xfrm>
                <a:off x="2487530" y="4018825"/>
                <a:ext cx="748818" cy="423461"/>
                <a:chOff x="0" y="0"/>
                <a:chExt cx="2390100" cy="1851600"/>
              </a:xfrm>
            </p:grpSpPr>
            <p:sp>
              <p:nvSpPr>
                <p:cNvPr id="324" name="Google Shape;324;g5e81a1757e_0_54"/>
                <p:cNvSpPr/>
                <p:nvPr/>
              </p:nvSpPr>
              <p:spPr>
                <a:xfrm>
                  <a:off x="0" y="0"/>
                  <a:ext cx="2390100" cy="1851600"/>
                </a:xfrm>
                <a:prstGeom prst="rect">
                  <a:avLst/>
                </a:prstGeom>
                <a:solidFill>
                  <a:srgbClr val="2A394D"/>
                </a:solidFill>
                <a:ln>
                  <a:noFill/>
                </a:ln>
              </p:spPr>
              <p:txBody>
                <a:bodyPr spcFirstLastPara="1" wrap="square" lIns="0" tIns="0" rIns="0" bIns="0" anchor="ctr" anchorCtr="0">
                  <a:noAutofit/>
                </a:bodyPr>
                <a:lstStyle/>
                <a:p>
                  <a:pPr algn="ctr">
                    <a:buClr>
                      <a:srgbClr val="000000"/>
                    </a:buClr>
                    <a:buSzPts val="1200"/>
                  </a:pPr>
                  <a:endParaRPr sz="1467">
                    <a:solidFill>
                      <a:srgbClr val="FFFFFF"/>
                    </a:solidFill>
                    <a:latin typeface="Helvetica Neue"/>
                    <a:ea typeface="Helvetica Neue"/>
                    <a:cs typeface="Helvetica Neue"/>
                    <a:sym typeface="Helvetica Neue"/>
                  </a:endParaRPr>
                </a:p>
              </p:txBody>
            </p:sp>
            <p:sp>
              <p:nvSpPr>
                <p:cNvPr id="325" name="Google Shape;325;g5e81a1757e_0_54"/>
                <p:cNvSpPr/>
                <p:nvPr/>
              </p:nvSpPr>
              <p:spPr>
                <a:xfrm>
                  <a:off x="101600" y="101600"/>
                  <a:ext cx="2187000" cy="1648500"/>
                </a:xfrm>
                <a:prstGeom prst="rect">
                  <a:avLst/>
                </a:prstGeom>
                <a:solidFill>
                  <a:srgbClr val="FFFFFF"/>
                </a:solidFill>
                <a:ln>
                  <a:noFill/>
                </a:ln>
              </p:spPr>
              <p:txBody>
                <a:bodyPr spcFirstLastPara="1" wrap="square" lIns="0" tIns="0" rIns="0" bIns="0" anchor="ctr" anchorCtr="0">
                  <a:noAutofit/>
                </a:bodyPr>
                <a:lstStyle/>
                <a:p>
                  <a:pPr algn="ctr">
                    <a:buClr>
                      <a:srgbClr val="000000"/>
                    </a:buClr>
                    <a:buSzPts val="1200"/>
                  </a:pPr>
                  <a:endParaRPr sz="1467">
                    <a:solidFill>
                      <a:srgbClr val="FFFFFF"/>
                    </a:solidFill>
                    <a:latin typeface="Helvetica Neue"/>
                    <a:ea typeface="Helvetica Neue"/>
                    <a:cs typeface="Helvetica Neue"/>
                    <a:sym typeface="Helvetica Neue"/>
                  </a:endParaRPr>
                </a:p>
              </p:txBody>
            </p:sp>
          </p:grpSp>
          <p:sp>
            <p:nvSpPr>
              <p:cNvPr id="326" name="Google Shape;326;g5e81a1757e_0_54"/>
              <p:cNvSpPr/>
              <p:nvPr/>
            </p:nvSpPr>
            <p:spPr>
              <a:xfrm>
                <a:off x="2701165" y="4042061"/>
                <a:ext cx="71056" cy="377012"/>
              </a:xfrm>
              <a:prstGeom prst="rect">
                <a:avLst/>
              </a:prstGeom>
              <a:solidFill>
                <a:srgbClr val="B6D7A8"/>
              </a:solidFill>
              <a:ln>
                <a:noFill/>
              </a:ln>
            </p:spPr>
            <p:txBody>
              <a:bodyPr spcFirstLastPara="1" wrap="square" lIns="0" tIns="0" rIns="0" bIns="0" anchor="ctr" anchorCtr="0">
                <a:noAutofit/>
              </a:bodyPr>
              <a:lstStyle/>
              <a:p>
                <a:pPr algn="ctr">
                  <a:buClr>
                    <a:srgbClr val="000000"/>
                  </a:buClr>
                  <a:buSzPts val="1200"/>
                </a:pPr>
                <a:endParaRPr sz="1467">
                  <a:solidFill>
                    <a:srgbClr val="FFFFFF"/>
                  </a:solidFill>
                  <a:latin typeface="Helvetica Neue"/>
                  <a:ea typeface="Helvetica Neue"/>
                  <a:cs typeface="Helvetica Neue"/>
                  <a:sym typeface="Helvetica Neue"/>
                </a:endParaRPr>
              </a:p>
            </p:txBody>
          </p:sp>
        </p:grpSp>
      </p:grpSp>
      <p:sp>
        <p:nvSpPr>
          <p:cNvPr id="327" name="Google Shape;327;g5e81a1757e_0_54"/>
          <p:cNvSpPr/>
          <p:nvPr/>
        </p:nvSpPr>
        <p:spPr>
          <a:xfrm>
            <a:off x="6170300" y="4429567"/>
            <a:ext cx="1414400" cy="451200"/>
          </a:xfrm>
          <a:prstGeom prst="rect">
            <a:avLst/>
          </a:prstGeom>
          <a:solidFill>
            <a:srgbClr val="3C78D8"/>
          </a:solidFill>
          <a:ln>
            <a:noFill/>
          </a:ln>
        </p:spPr>
        <p:txBody>
          <a:bodyPr spcFirstLastPara="1" wrap="square" lIns="0" tIns="243833" rIns="0" bIns="243833" anchor="ctr" anchorCtr="0">
            <a:noAutofit/>
          </a:bodyPr>
          <a:lstStyle/>
          <a:p>
            <a:pPr algn="ctr">
              <a:buClr>
                <a:srgbClr val="000000"/>
              </a:buClr>
              <a:buSzPts val="1000"/>
            </a:pPr>
            <a:r>
              <a:rPr lang="en-US" sz="1067" b="1">
                <a:solidFill>
                  <a:schemeClr val="lt1"/>
                </a:solidFill>
                <a:latin typeface="Roboto"/>
                <a:ea typeface="Roboto"/>
                <a:cs typeface="Roboto"/>
                <a:sym typeface="Roboto"/>
              </a:rPr>
              <a:t>HARDWARE VIRTUALIZATION</a:t>
            </a:r>
            <a:endParaRPr sz="1067" b="1">
              <a:solidFill>
                <a:schemeClr val="lt1"/>
              </a:solidFill>
              <a:latin typeface="Arial"/>
              <a:ea typeface="Arial"/>
              <a:cs typeface="Arial"/>
              <a:sym typeface="Arial"/>
            </a:endParaRPr>
          </a:p>
        </p:txBody>
      </p:sp>
      <p:sp>
        <p:nvSpPr>
          <p:cNvPr id="328" name="Google Shape;328;g5e81a1757e_0_54"/>
          <p:cNvSpPr/>
          <p:nvPr/>
        </p:nvSpPr>
        <p:spPr>
          <a:xfrm>
            <a:off x="8169967" y="4433289"/>
            <a:ext cx="1302000" cy="451200"/>
          </a:xfrm>
          <a:prstGeom prst="rect">
            <a:avLst/>
          </a:prstGeom>
          <a:solidFill>
            <a:srgbClr val="3C78D8"/>
          </a:solidFill>
          <a:ln>
            <a:noFill/>
          </a:ln>
        </p:spPr>
        <p:txBody>
          <a:bodyPr spcFirstLastPara="1" wrap="square" lIns="0" tIns="243833" rIns="0" bIns="243833" anchor="ctr" anchorCtr="0">
            <a:noAutofit/>
          </a:bodyPr>
          <a:lstStyle/>
          <a:p>
            <a:pPr algn="ctr">
              <a:buClr>
                <a:srgbClr val="000000"/>
              </a:buClr>
              <a:buSzPts val="1000"/>
            </a:pPr>
            <a:r>
              <a:rPr lang="en-US" sz="1067" b="1">
                <a:solidFill>
                  <a:schemeClr val="lt1"/>
                </a:solidFill>
                <a:latin typeface="Roboto"/>
                <a:ea typeface="Roboto"/>
                <a:cs typeface="Roboto"/>
                <a:sym typeface="Roboto"/>
              </a:rPr>
              <a:t>HARDWARE VIRTUALIZATION</a:t>
            </a:r>
            <a:endParaRPr sz="1067" b="1">
              <a:solidFill>
                <a:schemeClr val="lt1"/>
              </a:solidFill>
              <a:latin typeface="Arial"/>
              <a:ea typeface="Arial"/>
              <a:cs typeface="Arial"/>
              <a:sym typeface="Arial"/>
            </a:endParaRPr>
          </a:p>
        </p:txBody>
      </p:sp>
      <p:sp>
        <p:nvSpPr>
          <p:cNvPr id="329" name="Google Shape;329;g5e81a1757e_0_54"/>
          <p:cNvSpPr/>
          <p:nvPr/>
        </p:nvSpPr>
        <p:spPr>
          <a:xfrm>
            <a:off x="9910367" y="4424987"/>
            <a:ext cx="1584800" cy="451200"/>
          </a:xfrm>
          <a:prstGeom prst="rect">
            <a:avLst/>
          </a:prstGeom>
          <a:solidFill>
            <a:srgbClr val="3C78D8"/>
          </a:solidFill>
          <a:ln>
            <a:noFill/>
          </a:ln>
        </p:spPr>
        <p:txBody>
          <a:bodyPr spcFirstLastPara="1" wrap="square" lIns="0" tIns="243833" rIns="0" bIns="243833" anchor="ctr" anchorCtr="0">
            <a:noAutofit/>
          </a:bodyPr>
          <a:lstStyle/>
          <a:p>
            <a:pPr algn="ctr">
              <a:buClr>
                <a:srgbClr val="000000"/>
              </a:buClr>
              <a:buSzPts val="1000"/>
            </a:pPr>
            <a:r>
              <a:rPr lang="en-US" sz="1067" b="1">
                <a:solidFill>
                  <a:schemeClr val="lt1"/>
                </a:solidFill>
                <a:latin typeface="Roboto"/>
                <a:ea typeface="Roboto"/>
                <a:cs typeface="Roboto"/>
                <a:sym typeface="Roboto"/>
              </a:rPr>
              <a:t>HARDWARE VIRTUALIZATION</a:t>
            </a:r>
            <a:endParaRPr sz="1067" b="1">
              <a:solidFill>
                <a:schemeClr val="lt1"/>
              </a:solidFill>
              <a:latin typeface="Arial"/>
              <a:ea typeface="Arial"/>
              <a:cs typeface="Arial"/>
              <a:sym typeface="Arial"/>
            </a:endParaRPr>
          </a:p>
        </p:txBody>
      </p:sp>
      <p:grpSp>
        <p:nvGrpSpPr>
          <p:cNvPr id="330" name="Google Shape;330;g5e81a1757e_0_54"/>
          <p:cNvGrpSpPr/>
          <p:nvPr/>
        </p:nvGrpSpPr>
        <p:grpSpPr>
          <a:xfrm>
            <a:off x="6527084" y="4133533"/>
            <a:ext cx="297009" cy="328272"/>
            <a:chOff x="0" y="0"/>
            <a:chExt cx="2390100" cy="2641679"/>
          </a:xfrm>
        </p:grpSpPr>
        <p:sp>
          <p:nvSpPr>
            <p:cNvPr id="331" name="Google Shape;331;g5e81a1757e_0_54"/>
            <p:cNvSpPr txBox="1"/>
            <p:nvPr/>
          </p:nvSpPr>
          <p:spPr>
            <a:xfrm>
              <a:off x="187204" y="1976279"/>
              <a:ext cx="2187000" cy="665400"/>
            </a:xfrm>
            <a:prstGeom prst="rect">
              <a:avLst/>
            </a:prstGeom>
            <a:noFill/>
            <a:ln>
              <a:noFill/>
            </a:ln>
          </p:spPr>
          <p:txBody>
            <a:bodyPr spcFirstLastPara="1" wrap="square" lIns="60933" tIns="60933" rIns="60933" bIns="60933" anchor="t" anchorCtr="0">
              <a:noAutofit/>
            </a:bodyPr>
            <a:lstStyle/>
            <a:p>
              <a:pPr algn="ctr">
                <a:buClr>
                  <a:srgbClr val="2D394B"/>
                </a:buClr>
                <a:buSzPts val="1200"/>
              </a:pPr>
              <a:endParaRPr sz="1467">
                <a:solidFill>
                  <a:srgbClr val="000000"/>
                </a:solidFill>
                <a:latin typeface="Arial"/>
                <a:ea typeface="Arial"/>
                <a:cs typeface="Arial"/>
                <a:sym typeface="Arial"/>
              </a:endParaRPr>
            </a:p>
          </p:txBody>
        </p:sp>
        <p:grpSp>
          <p:nvGrpSpPr>
            <p:cNvPr id="332" name="Google Shape;332;g5e81a1757e_0_54"/>
            <p:cNvGrpSpPr/>
            <p:nvPr/>
          </p:nvGrpSpPr>
          <p:grpSpPr>
            <a:xfrm>
              <a:off x="0" y="0"/>
              <a:ext cx="2390100" cy="1851600"/>
              <a:chOff x="0" y="0"/>
              <a:chExt cx="2390100" cy="1851600"/>
            </a:xfrm>
          </p:grpSpPr>
          <p:sp>
            <p:nvSpPr>
              <p:cNvPr id="333" name="Google Shape;333;g5e81a1757e_0_54"/>
              <p:cNvSpPr/>
              <p:nvPr/>
            </p:nvSpPr>
            <p:spPr>
              <a:xfrm>
                <a:off x="0" y="0"/>
                <a:ext cx="2390100" cy="1851600"/>
              </a:xfrm>
              <a:prstGeom prst="rect">
                <a:avLst/>
              </a:prstGeom>
              <a:solidFill>
                <a:srgbClr val="2A394D"/>
              </a:solidFill>
              <a:ln>
                <a:noFill/>
              </a:ln>
            </p:spPr>
            <p:txBody>
              <a:bodyPr spcFirstLastPara="1" wrap="square" lIns="0" tIns="0" rIns="0" bIns="0" anchor="ctr" anchorCtr="0">
                <a:noAutofit/>
              </a:bodyPr>
              <a:lstStyle/>
              <a:p>
                <a:pPr algn="ctr">
                  <a:buClr>
                    <a:srgbClr val="000000"/>
                  </a:buClr>
                  <a:buSzPts val="1200"/>
                </a:pPr>
                <a:endParaRPr sz="1467">
                  <a:solidFill>
                    <a:srgbClr val="FFFFFF"/>
                  </a:solidFill>
                  <a:latin typeface="Helvetica Neue"/>
                  <a:ea typeface="Helvetica Neue"/>
                  <a:cs typeface="Helvetica Neue"/>
                  <a:sym typeface="Helvetica Neue"/>
                </a:endParaRPr>
              </a:p>
            </p:txBody>
          </p:sp>
          <p:sp>
            <p:nvSpPr>
              <p:cNvPr id="334" name="Google Shape;334;g5e81a1757e_0_54"/>
              <p:cNvSpPr/>
              <p:nvPr/>
            </p:nvSpPr>
            <p:spPr>
              <a:xfrm>
                <a:off x="101600" y="101600"/>
                <a:ext cx="2187000" cy="1648500"/>
              </a:xfrm>
              <a:prstGeom prst="rect">
                <a:avLst/>
              </a:prstGeom>
              <a:solidFill>
                <a:srgbClr val="FFFFFF"/>
              </a:solidFill>
              <a:ln>
                <a:noFill/>
              </a:ln>
            </p:spPr>
            <p:txBody>
              <a:bodyPr spcFirstLastPara="1" wrap="square" lIns="0" tIns="0" rIns="0" bIns="0" anchor="ctr" anchorCtr="0">
                <a:noAutofit/>
              </a:bodyPr>
              <a:lstStyle/>
              <a:p>
                <a:pPr algn="ctr">
                  <a:buClr>
                    <a:srgbClr val="000000"/>
                  </a:buClr>
                  <a:buSzPts val="1200"/>
                </a:pPr>
                <a:endParaRPr sz="1467">
                  <a:solidFill>
                    <a:srgbClr val="FFFFFF"/>
                  </a:solidFill>
                  <a:latin typeface="Helvetica Neue"/>
                  <a:ea typeface="Helvetica Neue"/>
                  <a:cs typeface="Helvetica Neue"/>
                  <a:sym typeface="Helvetica Neue"/>
                </a:endParaRPr>
              </a:p>
            </p:txBody>
          </p:sp>
        </p:grpSp>
        <p:sp>
          <p:nvSpPr>
            <p:cNvPr id="335" name="Google Shape;335;g5e81a1757e_0_54"/>
            <p:cNvSpPr/>
            <p:nvPr/>
          </p:nvSpPr>
          <p:spPr>
            <a:xfrm>
              <a:off x="371885" y="101600"/>
              <a:ext cx="508200" cy="1648500"/>
            </a:xfrm>
            <a:prstGeom prst="rect">
              <a:avLst/>
            </a:prstGeom>
            <a:solidFill>
              <a:srgbClr val="A1D4FF"/>
            </a:solidFill>
            <a:ln>
              <a:noFill/>
            </a:ln>
          </p:spPr>
          <p:txBody>
            <a:bodyPr spcFirstLastPara="1" wrap="square" lIns="0" tIns="0" rIns="0" bIns="0" anchor="ctr" anchorCtr="0">
              <a:noAutofit/>
            </a:bodyPr>
            <a:lstStyle/>
            <a:p>
              <a:pPr algn="ctr">
                <a:buClr>
                  <a:srgbClr val="000000"/>
                </a:buClr>
                <a:buSzPts val="1200"/>
              </a:pPr>
              <a:endParaRPr sz="1467">
                <a:solidFill>
                  <a:srgbClr val="FFFFFF"/>
                </a:solidFill>
                <a:latin typeface="Helvetica Neue"/>
                <a:ea typeface="Helvetica Neue"/>
                <a:cs typeface="Helvetica Neue"/>
                <a:sym typeface="Helvetica Neue"/>
              </a:endParaRPr>
            </a:p>
          </p:txBody>
        </p:sp>
      </p:grpSp>
      <p:grpSp>
        <p:nvGrpSpPr>
          <p:cNvPr id="336" name="Google Shape;336;g5e81a1757e_0_54"/>
          <p:cNvGrpSpPr/>
          <p:nvPr/>
        </p:nvGrpSpPr>
        <p:grpSpPr>
          <a:xfrm>
            <a:off x="6899582" y="4133533"/>
            <a:ext cx="309641" cy="328272"/>
            <a:chOff x="0" y="0"/>
            <a:chExt cx="2491753" cy="2641679"/>
          </a:xfrm>
        </p:grpSpPr>
        <p:sp>
          <p:nvSpPr>
            <p:cNvPr id="337" name="Google Shape;337;g5e81a1757e_0_54"/>
            <p:cNvSpPr txBox="1"/>
            <p:nvPr/>
          </p:nvSpPr>
          <p:spPr>
            <a:xfrm>
              <a:off x="101653" y="1976279"/>
              <a:ext cx="2390100" cy="665400"/>
            </a:xfrm>
            <a:prstGeom prst="rect">
              <a:avLst/>
            </a:prstGeom>
            <a:noFill/>
            <a:ln>
              <a:noFill/>
            </a:ln>
          </p:spPr>
          <p:txBody>
            <a:bodyPr spcFirstLastPara="1" wrap="square" lIns="60933" tIns="60933" rIns="60933" bIns="60933" anchor="t" anchorCtr="0">
              <a:noAutofit/>
            </a:bodyPr>
            <a:lstStyle/>
            <a:p>
              <a:pPr algn="ctr">
                <a:buClr>
                  <a:srgbClr val="2D394B"/>
                </a:buClr>
                <a:buSzPts val="1200"/>
              </a:pPr>
              <a:endParaRPr sz="1467">
                <a:solidFill>
                  <a:srgbClr val="000000"/>
                </a:solidFill>
                <a:latin typeface="Arial"/>
                <a:ea typeface="Arial"/>
                <a:cs typeface="Arial"/>
                <a:sym typeface="Arial"/>
              </a:endParaRPr>
            </a:p>
          </p:txBody>
        </p:sp>
        <p:grpSp>
          <p:nvGrpSpPr>
            <p:cNvPr id="338" name="Google Shape;338;g5e81a1757e_0_54"/>
            <p:cNvGrpSpPr/>
            <p:nvPr/>
          </p:nvGrpSpPr>
          <p:grpSpPr>
            <a:xfrm>
              <a:off x="0" y="0"/>
              <a:ext cx="2390100" cy="1851600"/>
              <a:chOff x="0" y="0"/>
              <a:chExt cx="2390100" cy="1851600"/>
            </a:xfrm>
          </p:grpSpPr>
          <p:sp>
            <p:nvSpPr>
              <p:cNvPr id="339" name="Google Shape;339;g5e81a1757e_0_54"/>
              <p:cNvSpPr/>
              <p:nvPr/>
            </p:nvSpPr>
            <p:spPr>
              <a:xfrm>
                <a:off x="0" y="0"/>
                <a:ext cx="2390100" cy="1851600"/>
              </a:xfrm>
              <a:prstGeom prst="rect">
                <a:avLst/>
              </a:prstGeom>
              <a:solidFill>
                <a:srgbClr val="2A394D"/>
              </a:solidFill>
              <a:ln>
                <a:noFill/>
              </a:ln>
            </p:spPr>
            <p:txBody>
              <a:bodyPr spcFirstLastPara="1" wrap="square" lIns="0" tIns="0" rIns="0" bIns="0" anchor="ctr" anchorCtr="0">
                <a:noAutofit/>
              </a:bodyPr>
              <a:lstStyle/>
              <a:p>
                <a:pPr algn="ctr">
                  <a:buClr>
                    <a:srgbClr val="000000"/>
                  </a:buClr>
                  <a:buSzPts val="1200"/>
                </a:pPr>
                <a:endParaRPr sz="1467">
                  <a:solidFill>
                    <a:srgbClr val="FFFFFF"/>
                  </a:solidFill>
                  <a:latin typeface="Helvetica Neue"/>
                  <a:ea typeface="Helvetica Neue"/>
                  <a:cs typeface="Helvetica Neue"/>
                  <a:sym typeface="Helvetica Neue"/>
                </a:endParaRPr>
              </a:p>
            </p:txBody>
          </p:sp>
          <p:sp>
            <p:nvSpPr>
              <p:cNvPr id="340" name="Google Shape;340;g5e81a1757e_0_54"/>
              <p:cNvSpPr/>
              <p:nvPr/>
            </p:nvSpPr>
            <p:spPr>
              <a:xfrm>
                <a:off x="101600" y="101600"/>
                <a:ext cx="2187000" cy="1648500"/>
              </a:xfrm>
              <a:prstGeom prst="rect">
                <a:avLst/>
              </a:prstGeom>
              <a:solidFill>
                <a:srgbClr val="FFFFFF"/>
              </a:solidFill>
              <a:ln>
                <a:noFill/>
              </a:ln>
            </p:spPr>
            <p:txBody>
              <a:bodyPr spcFirstLastPara="1" wrap="square" lIns="0" tIns="0" rIns="0" bIns="0" anchor="ctr" anchorCtr="0">
                <a:noAutofit/>
              </a:bodyPr>
              <a:lstStyle/>
              <a:p>
                <a:pPr algn="ctr">
                  <a:buClr>
                    <a:srgbClr val="000000"/>
                  </a:buClr>
                  <a:buSzPts val="1200"/>
                </a:pPr>
                <a:endParaRPr sz="1467">
                  <a:solidFill>
                    <a:srgbClr val="FFFFFF"/>
                  </a:solidFill>
                  <a:latin typeface="Helvetica Neue"/>
                  <a:ea typeface="Helvetica Neue"/>
                  <a:cs typeface="Helvetica Neue"/>
                  <a:sym typeface="Helvetica Neue"/>
                </a:endParaRPr>
              </a:p>
            </p:txBody>
          </p:sp>
        </p:grpSp>
      </p:grpSp>
      <p:grpSp>
        <p:nvGrpSpPr>
          <p:cNvPr id="341" name="Google Shape;341;g5e81a1757e_0_54"/>
          <p:cNvGrpSpPr/>
          <p:nvPr/>
        </p:nvGrpSpPr>
        <p:grpSpPr>
          <a:xfrm>
            <a:off x="7272080" y="4133533"/>
            <a:ext cx="297009" cy="328272"/>
            <a:chOff x="0" y="0"/>
            <a:chExt cx="2390100" cy="2641679"/>
          </a:xfrm>
        </p:grpSpPr>
        <p:sp>
          <p:nvSpPr>
            <p:cNvPr id="342" name="Google Shape;342;g5e81a1757e_0_54"/>
            <p:cNvSpPr txBox="1"/>
            <p:nvPr/>
          </p:nvSpPr>
          <p:spPr>
            <a:xfrm>
              <a:off x="101655" y="1976279"/>
              <a:ext cx="2187000" cy="665400"/>
            </a:xfrm>
            <a:prstGeom prst="rect">
              <a:avLst/>
            </a:prstGeom>
            <a:noFill/>
            <a:ln>
              <a:noFill/>
            </a:ln>
          </p:spPr>
          <p:txBody>
            <a:bodyPr spcFirstLastPara="1" wrap="square" lIns="60933" tIns="60933" rIns="60933" bIns="60933" anchor="t" anchorCtr="0">
              <a:noAutofit/>
            </a:bodyPr>
            <a:lstStyle/>
            <a:p>
              <a:pPr algn="ctr">
                <a:buClr>
                  <a:srgbClr val="2D394B"/>
                </a:buClr>
                <a:buSzPts val="1200"/>
              </a:pPr>
              <a:endParaRPr sz="1467">
                <a:solidFill>
                  <a:srgbClr val="000000"/>
                </a:solidFill>
                <a:latin typeface="Arial"/>
                <a:ea typeface="Arial"/>
                <a:cs typeface="Arial"/>
                <a:sym typeface="Arial"/>
              </a:endParaRPr>
            </a:p>
          </p:txBody>
        </p:sp>
        <p:grpSp>
          <p:nvGrpSpPr>
            <p:cNvPr id="343" name="Google Shape;343;g5e81a1757e_0_54"/>
            <p:cNvGrpSpPr/>
            <p:nvPr/>
          </p:nvGrpSpPr>
          <p:grpSpPr>
            <a:xfrm>
              <a:off x="0" y="0"/>
              <a:ext cx="2390100" cy="1851600"/>
              <a:chOff x="0" y="0"/>
              <a:chExt cx="2390100" cy="1851600"/>
            </a:xfrm>
          </p:grpSpPr>
          <p:sp>
            <p:nvSpPr>
              <p:cNvPr id="344" name="Google Shape;344;g5e81a1757e_0_54"/>
              <p:cNvSpPr/>
              <p:nvPr/>
            </p:nvSpPr>
            <p:spPr>
              <a:xfrm>
                <a:off x="0" y="0"/>
                <a:ext cx="2390100" cy="1851600"/>
              </a:xfrm>
              <a:prstGeom prst="rect">
                <a:avLst/>
              </a:prstGeom>
              <a:solidFill>
                <a:srgbClr val="2A394D"/>
              </a:solidFill>
              <a:ln>
                <a:noFill/>
              </a:ln>
            </p:spPr>
            <p:txBody>
              <a:bodyPr spcFirstLastPara="1" wrap="square" lIns="0" tIns="0" rIns="0" bIns="0" anchor="ctr" anchorCtr="0">
                <a:noAutofit/>
              </a:bodyPr>
              <a:lstStyle/>
              <a:p>
                <a:pPr algn="ctr">
                  <a:buClr>
                    <a:srgbClr val="000000"/>
                  </a:buClr>
                  <a:buSzPts val="1200"/>
                </a:pPr>
                <a:endParaRPr sz="1467">
                  <a:solidFill>
                    <a:srgbClr val="FFFFFF"/>
                  </a:solidFill>
                  <a:latin typeface="Helvetica Neue"/>
                  <a:ea typeface="Helvetica Neue"/>
                  <a:cs typeface="Helvetica Neue"/>
                  <a:sym typeface="Helvetica Neue"/>
                </a:endParaRPr>
              </a:p>
            </p:txBody>
          </p:sp>
          <p:sp>
            <p:nvSpPr>
              <p:cNvPr id="345" name="Google Shape;345;g5e81a1757e_0_54"/>
              <p:cNvSpPr/>
              <p:nvPr/>
            </p:nvSpPr>
            <p:spPr>
              <a:xfrm>
                <a:off x="101600" y="101600"/>
                <a:ext cx="2187000" cy="1648500"/>
              </a:xfrm>
              <a:prstGeom prst="rect">
                <a:avLst/>
              </a:prstGeom>
              <a:solidFill>
                <a:srgbClr val="FFFFFF"/>
              </a:solidFill>
              <a:ln>
                <a:noFill/>
              </a:ln>
            </p:spPr>
            <p:txBody>
              <a:bodyPr spcFirstLastPara="1" wrap="square" lIns="0" tIns="0" rIns="0" bIns="0" anchor="ctr" anchorCtr="0">
                <a:noAutofit/>
              </a:bodyPr>
              <a:lstStyle/>
              <a:p>
                <a:pPr algn="ctr">
                  <a:buClr>
                    <a:srgbClr val="000000"/>
                  </a:buClr>
                  <a:buSzPts val="1200"/>
                </a:pPr>
                <a:endParaRPr sz="1467">
                  <a:solidFill>
                    <a:srgbClr val="FFFFFF"/>
                  </a:solidFill>
                  <a:latin typeface="Helvetica Neue"/>
                  <a:ea typeface="Helvetica Neue"/>
                  <a:cs typeface="Helvetica Neue"/>
                  <a:sym typeface="Helvetica Neue"/>
                </a:endParaRPr>
              </a:p>
            </p:txBody>
          </p:sp>
        </p:grpSp>
        <p:sp>
          <p:nvSpPr>
            <p:cNvPr id="346" name="Google Shape;346;g5e81a1757e_0_54"/>
            <p:cNvSpPr/>
            <p:nvPr/>
          </p:nvSpPr>
          <p:spPr>
            <a:xfrm>
              <a:off x="342087" y="101600"/>
              <a:ext cx="226800" cy="1648500"/>
            </a:xfrm>
            <a:prstGeom prst="rect">
              <a:avLst/>
            </a:prstGeom>
            <a:solidFill>
              <a:srgbClr val="A1D4FF"/>
            </a:solidFill>
            <a:ln>
              <a:noFill/>
            </a:ln>
          </p:spPr>
          <p:txBody>
            <a:bodyPr spcFirstLastPara="1" wrap="square" lIns="0" tIns="0" rIns="0" bIns="0" anchor="ctr" anchorCtr="0">
              <a:noAutofit/>
            </a:bodyPr>
            <a:lstStyle/>
            <a:p>
              <a:pPr algn="ctr">
                <a:buClr>
                  <a:srgbClr val="000000"/>
                </a:buClr>
                <a:buSzPts val="1200"/>
              </a:pPr>
              <a:endParaRPr sz="1467">
                <a:solidFill>
                  <a:srgbClr val="FFFFFF"/>
                </a:solidFill>
                <a:latin typeface="Helvetica Neue"/>
                <a:ea typeface="Helvetica Neue"/>
                <a:cs typeface="Helvetica Neue"/>
                <a:sym typeface="Helvetica Neue"/>
              </a:endParaRPr>
            </a:p>
          </p:txBody>
        </p:sp>
      </p:grpSp>
      <p:grpSp>
        <p:nvGrpSpPr>
          <p:cNvPr id="347" name="Google Shape;347;g5e81a1757e_0_54"/>
          <p:cNvGrpSpPr/>
          <p:nvPr/>
        </p:nvGrpSpPr>
        <p:grpSpPr>
          <a:xfrm>
            <a:off x="6154585" y="4133533"/>
            <a:ext cx="297009" cy="328272"/>
            <a:chOff x="0" y="0"/>
            <a:chExt cx="2390100" cy="2641676"/>
          </a:xfrm>
        </p:grpSpPr>
        <p:sp>
          <p:nvSpPr>
            <p:cNvPr id="348" name="Google Shape;348;g5e81a1757e_0_54"/>
            <p:cNvSpPr txBox="1"/>
            <p:nvPr/>
          </p:nvSpPr>
          <p:spPr>
            <a:xfrm>
              <a:off x="352970" y="1976276"/>
              <a:ext cx="1707600" cy="665400"/>
            </a:xfrm>
            <a:prstGeom prst="rect">
              <a:avLst/>
            </a:prstGeom>
            <a:noFill/>
            <a:ln>
              <a:noFill/>
            </a:ln>
          </p:spPr>
          <p:txBody>
            <a:bodyPr spcFirstLastPara="1" wrap="square" lIns="60933" tIns="60933" rIns="60933" bIns="60933" anchor="t" anchorCtr="0">
              <a:noAutofit/>
            </a:bodyPr>
            <a:lstStyle/>
            <a:p>
              <a:pPr algn="ctr">
                <a:buClr>
                  <a:srgbClr val="2D394B"/>
                </a:buClr>
                <a:buSzPts val="1200"/>
              </a:pPr>
              <a:endParaRPr sz="1467">
                <a:solidFill>
                  <a:srgbClr val="000000"/>
                </a:solidFill>
                <a:latin typeface="Arial"/>
                <a:ea typeface="Arial"/>
                <a:cs typeface="Arial"/>
                <a:sym typeface="Arial"/>
              </a:endParaRPr>
            </a:p>
          </p:txBody>
        </p:sp>
        <p:grpSp>
          <p:nvGrpSpPr>
            <p:cNvPr id="349" name="Google Shape;349;g5e81a1757e_0_54"/>
            <p:cNvGrpSpPr/>
            <p:nvPr/>
          </p:nvGrpSpPr>
          <p:grpSpPr>
            <a:xfrm>
              <a:off x="0" y="0"/>
              <a:ext cx="2390100" cy="1851600"/>
              <a:chOff x="0" y="0"/>
              <a:chExt cx="2390100" cy="1851600"/>
            </a:xfrm>
          </p:grpSpPr>
          <p:sp>
            <p:nvSpPr>
              <p:cNvPr id="350" name="Google Shape;350;g5e81a1757e_0_54"/>
              <p:cNvSpPr/>
              <p:nvPr/>
            </p:nvSpPr>
            <p:spPr>
              <a:xfrm>
                <a:off x="0" y="0"/>
                <a:ext cx="2390100" cy="1851600"/>
              </a:xfrm>
              <a:prstGeom prst="rect">
                <a:avLst/>
              </a:prstGeom>
              <a:solidFill>
                <a:srgbClr val="2A394D"/>
              </a:solidFill>
              <a:ln>
                <a:noFill/>
              </a:ln>
            </p:spPr>
            <p:txBody>
              <a:bodyPr spcFirstLastPara="1" wrap="square" lIns="0" tIns="0" rIns="0" bIns="0" anchor="ctr" anchorCtr="0">
                <a:noAutofit/>
              </a:bodyPr>
              <a:lstStyle/>
              <a:p>
                <a:pPr algn="ctr">
                  <a:buClr>
                    <a:srgbClr val="000000"/>
                  </a:buClr>
                  <a:buSzPts val="1200"/>
                </a:pPr>
                <a:endParaRPr sz="1467">
                  <a:solidFill>
                    <a:srgbClr val="FFFFFF"/>
                  </a:solidFill>
                  <a:latin typeface="Helvetica Neue"/>
                  <a:ea typeface="Helvetica Neue"/>
                  <a:cs typeface="Helvetica Neue"/>
                  <a:sym typeface="Helvetica Neue"/>
                </a:endParaRPr>
              </a:p>
            </p:txBody>
          </p:sp>
          <p:sp>
            <p:nvSpPr>
              <p:cNvPr id="351" name="Google Shape;351;g5e81a1757e_0_54"/>
              <p:cNvSpPr/>
              <p:nvPr/>
            </p:nvSpPr>
            <p:spPr>
              <a:xfrm>
                <a:off x="101600" y="101600"/>
                <a:ext cx="2187000" cy="1648500"/>
              </a:xfrm>
              <a:prstGeom prst="rect">
                <a:avLst/>
              </a:prstGeom>
              <a:solidFill>
                <a:srgbClr val="FFFFFF"/>
              </a:solidFill>
              <a:ln>
                <a:noFill/>
              </a:ln>
            </p:spPr>
            <p:txBody>
              <a:bodyPr spcFirstLastPara="1" wrap="square" lIns="0" tIns="0" rIns="0" bIns="0" anchor="ctr" anchorCtr="0">
                <a:noAutofit/>
              </a:bodyPr>
              <a:lstStyle/>
              <a:p>
                <a:pPr algn="ctr">
                  <a:buClr>
                    <a:srgbClr val="000000"/>
                  </a:buClr>
                  <a:buSzPts val="1200"/>
                </a:pPr>
                <a:endParaRPr sz="1467">
                  <a:solidFill>
                    <a:srgbClr val="FFFFFF"/>
                  </a:solidFill>
                  <a:latin typeface="Helvetica Neue"/>
                  <a:ea typeface="Helvetica Neue"/>
                  <a:cs typeface="Helvetica Neue"/>
                  <a:sym typeface="Helvetica Neue"/>
                </a:endParaRPr>
              </a:p>
            </p:txBody>
          </p:sp>
        </p:grpSp>
        <p:sp>
          <p:nvSpPr>
            <p:cNvPr id="352" name="Google Shape;352;g5e81a1757e_0_54"/>
            <p:cNvSpPr/>
            <p:nvPr/>
          </p:nvSpPr>
          <p:spPr>
            <a:xfrm>
              <a:off x="648605" y="101600"/>
              <a:ext cx="325800" cy="1648500"/>
            </a:xfrm>
            <a:prstGeom prst="rect">
              <a:avLst/>
            </a:prstGeom>
            <a:solidFill>
              <a:srgbClr val="A1D4FF"/>
            </a:solidFill>
            <a:ln>
              <a:noFill/>
            </a:ln>
          </p:spPr>
          <p:txBody>
            <a:bodyPr spcFirstLastPara="1" wrap="square" lIns="0" tIns="0" rIns="0" bIns="0" anchor="ctr" anchorCtr="0">
              <a:noAutofit/>
            </a:bodyPr>
            <a:lstStyle/>
            <a:p>
              <a:pPr algn="ctr">
                <a:buClr>
                  <a:srgbClr val="000000"/>
                </a:buClr>
                <a:buSzPts val="1200"/>
              </a:pPr>
              <a:endParaRPr sz="1467">
                <a:solidFill>
                  <a:srgbClr val="FFFFFF"/>
                </a:solidFill>
                <a:latin typeface="Helvetica Neue"/>
                <a:ea typeface="Helvetica Neue"/>
                <a:cs typeface="Helvetica Neue"/>
                <a:sym typeface="Helvetica Neue"/>
              </a:endParaRPr>
            </a:p>
          </p:txBody>
        </p:sp>
      </p:grpSp>
      <p:grpSp>
        <p:nvGrpSpPr>
          <p:cNvPr id="353" name="Google Shape;353;g5e81a1757e_0_54"/>
          <p:cNvGrpSpPr/>
          <p:nvPr/>
        </p:nvGrpSpPr>
        <p:grpSpPr>
          <a:xfrm>
            <a:off x="8443253" y="4125823"/>
            <a:ext cx="297009" cy="328272"/>
            <a:chOff x="0" y="0"/>
            <a:chExt cx="2390100" cy="2641679"/>
          </a:xfrm>
        </p:grpSpPr>
        <p:sp>
          <p:nvSpPr>
            <p:cNvPr id="354" name="Google Shape;354;g5e81a1757e_0_54"/>
            <p:cNvSpPr txBox="1"/>
            <p:nvPr/>
          </p:nvSpPr>
          <p:spPr>
            <a:xfrm>
              <a:off x="187204" y="1976279"/>
              <a:ext cx="2187000" cy="665400"/>
            </a:xfrm>
            <a:prstGeom prst="rect">
              <a:avLst/>
            </a:prstGeom>
            <a:noFill/>
            <a:ln>
              <a:noFill/>
            </a:ln>
          </p:spPr>
          <p:txBody>
            <a:bodyPr spcFirstLastPara="1" wrap="square" lIns="60933" tIns="60933" rIns="60933" bIns="60933" anchor="t" anchorCtr="0">
              <a:noAutofit/>
            </a:bodyPr>
            <a:lstStyle/>
            <a:p>
              <a:pPr algn="ctr">
                <a:buClr>
                  <a:srgbClr val="2D394B"/>
                </a:buClr>
                <a:buSzPts val="1200"/>
              </a:pPr>
              <a:endParaRPr sz="1467">
                <a:solidFill>
                  <a:srgbClr val="000000"/>
                </a:solidFill>
                <a:latin typeface="Arial"/>
                <a:ea typeface="Arial"/>
                <a:cs typeface="Arial"/>
                <a:sym typeface="Arial"/>
              </a:endParaRPr>
            </a:p>
          </p:txBody>
        </p:sp>
        <p:grpSp>
          <p:nvGrpSpPr>
            <p:cNvPr id="355" name="Google Shape;355;g5e81a1757e_0_54"/>
            <p:cNvGrpSpPr/>
            <p:nvPr/>
          </p:nvGrpSpPr>
          <p:grpSpPr>
            <a:xfrm>
              <a:off x="0" y="0"/>
              <a:ext cx="2390100" cy="1851600"/>
              <a:chOff x="0" y="0"/>
              <a:chExt cx="2390100" cy="1851600"/>
            </a:xfrm>
          </p:grpSpPr>
          <p:sp>
            <p:nvSpPr>
              <p:cNvPr id="356" name="Google Shape;356;g5e81a1757e_0_54"/>
              <p:cNvSpPr/>
              <p:nvPr/>
            </p:nvSpPr>
            <p:spPr>
              <a:xfrm>
                <a:off x="0" y="0"/>
                <a:ext cx="2390100" cy="1851600"/>
              </a:xfrm>
              <a:prstGeom prst="rect">
                <a:avLst/>
              </a:prstGeom>
              <a:solidFill>
                <a:srgbClr val="2A394D"/>
              </a:solidFill>
              <a:ln>
                <a:noFill/>
              </a:ln>
            </p:spPr>
            <p:txBody>
              <a:bodyPr spcFirstLastPara="1" wrap="square" lIns="0" tIns="0" rIns="0" bIns="0" anchor="ctr" anchorCtr="0">
                <a:noAutofit/>
              </a:bodyPr>
              <a:lstStyle/>
              <a:p>
                <a:pPr algn="ctr">
                  <a:buClr>
                    <a:srgbClr val="000000"/>
                  </a:buClr>
                  <a:buSzPts val="1200"/>
                </a:pPr>
                <a:endParaRPr sz="1467">
                  <a:solidFill>
                    <a:srgbClr val="FFFFFF"/>
                  </a:solidFill>
                  <a:latin typeface="Helvetica Neue"/>
                  <a:ea typeface="Helvetica Neue"/>
                  <a:cs typeface="Helvetica Neue"/>
                  <a:sym typeface="Helvetica Neue"/>
                </a:endParaRPr>
              </a:p>
            </p:txBody>
          </p:sp>
          <p:sp>
            <p:nvSpPr>
              <p:cNvPr id="357" name="Google Shape;357;g5e81a1757e_0_54"/>
              <p:cNvSpPr/>
              <p:nvPr/>
            </p:nvSpPr>
            <p:spPr>
              <a:xfrm>
                <a:off x="101600" y="101600"/>
                <a:ext cx="2187000" cy="1648500"/>
              </a:xfrm>
              <a:prstGeom prst="rect">
                <a:avLst/>
              </a:prstGeom>
              <a:solidFill>
                <a:srgbClr val="FFFFFF"/>
              </a:solidFill>
              <a:ln>
                <a:noFill/>
              </a:ln>
            </p:spPr>
            <p:txBody>
              <a:bodyPr spcFirstLastPara="1" wrap="square" lIns="0" tIns="0" rIns="0" bIns="0" anchor="ctr" anchorCtr="0">
                <a:noAutofit/>
              </a:bodyPr>
              <a:lstStyle/>
              <a:p>
                <a:pPr algn="ctr">
                  <a:buClr>
                    <a:srgbClr val="000000"/>
                  </a:buClr>
                  <a:buSzPts val="1200"/>
                </a:pPr>
                <a:endParaRPr sz="1467">
                  <a:solidFill>
                    <a:srgbClr val="FFFFFF"/>
                  </a:solidFill>
                  <a:latin typeface="Helvetica Neue"/>
                  <a:ea typeface="Helvetica Neue"/>
                  <a:cs typeface="Helvetica Neue"/>
                  <a:sym typeface="Helvetica Neue"/>
                </a:endParaRPr>
              </a:p>
            </p:txBody>
          </p:sp>
        </p:grpSp>
        <p:sp>
          <p:nvSpPr>
            <p:cNvPr id="358" name="Google Shape;358;g5e81a1757e_0_54"/>
            <p:cNvSpPr/>
            <p:nvPr/>
          </p:nvSpPr>
          <p:spPr>
            <a:xfrm>
              <a:off x="1189482" y="101600"/>
              <a:ext cx="508200" cy="1648500"/>
            </a:xfrm>
            <a:prstGeom prst="rect">
              <a:avLst/>
            </a:prstGeom>
            <a:solidFill>
              <a:srgbClr val="EA9999"/>
            </a:solidFill>
            <a:ln>
              <a:noFill/>
            </a:ln>
          </p:spPr>
          <p:txBody>
            <a:bodyPr spcFirstLastPara="1" wrap="square" lIns="0" tIns="0" rIns="0" bIns="0" anchor="ctr" anchorCtr="0">
              <a:noAutofit/>
            </a:bodyPr>
            <a:lstStyle/>
            <a:p>
              <a:pPr algn="ctr">
                <a:buClr>
                  <a:srgbClr val="000000"/>
                </a:buClr>
                <a:buSzPts val="1200"/>
              </a:pPr>
              <a:endParaRPr sz="1467">
                <a:solidFill>
                  <a:srgbClr val="FFFFFF"/>
                </a:solidFill>
                <a:latin typeface="Helvetica Neue"/>
                <a:ea typeface="Helvetica Neue"/>
                <a:cs typeface="Helvetica Neue"/>
                <a:sym typeface="Helvetica Neue"/>
              </a:endParaRPr>
            </a:p>
          </p:txBody>
        </p:sp>
      </p:grpSp>
      <p:grpSp>
        <p:nvGrpSpPr>
          <p:cNvPr id="359" name="Google Shape;359;g5e81a1757e_0_54"/>
          <p:cNvGrpSpPr/>
          <p:nvPr/>
        </p:nvGrpSpPr>
        <p:grpSpPr>
          <a:xfrm>
            <a:off x="8802805" y="4125823"/>
            <a:ext cx="309641" cy="328272"/>
            <a:chOff x="0" y="0"/>
            <a:chExt cx="2491753" cy="2641679"/>
          </a:xfrm>
        </p:grpSpPr>
        <p:sp>
          <p:nvSpPr>
            <p:cNvPr id="360" name="Google Shape;360;g5e81a1757e_0_54"/>
            <p:cNvSpPr txBox="1"/>
            <p:nvPr/>
          </p:nvSpPr>
          <p:spPr>
            <a:xfrm>
              <a:off x="101653" y="1976279"/>
              <a:ext cx="2390100" cy="665400"/>
            </a:xfrm>
            <a:prstGeom prst="rect">
              <a:avLst/>
            </a:prstGeom>
            <a:noFill/>
            <a:ln>
              <a:noFill/>
            </a:ln>
          </p:spPr>
          <p:txBody>
            <a:bodyPr spcFirstLastPara="1" wrap="square" lIns="60933" tIns="60933" rIns="60933" bIns="60933" anchor="t" anchorCtr="0">
              <a:noAutofit/>
            </a:bodyPr>
            <a:lstStyle/>
            <a:p>
              <a:pPr algn="ctr">
                <a:buClr>
                  <a:srgbClr val="2D394B"/>
                </a:buClr>
                <a:buSzPts val="1200"/>
              </a:pPr>
              <a:endParaRPr sz="1467">
                <a:solidFill>
                  <a:srgbClr val="000000"/>
                </a:solidFill>
                <a:latin typeface="Arial"/>
                <a:ea typeface="Arial"/>
                <a:cs typeface="Arial"/>
                <a:sym typeface="Arial"/>
              </a:endParaRPr>
            </a:p>
          </p:txBody>
        </p:sp>
        <p:grpSp>
          <p:nvGrpSpPr>
            <p:cNvPr id="361" name="Google Shape;361;g5e81a1757e_0_54"/>
            <p:cNvGrpSpPr/>
            <p:nvPr/>
          </p:nvGrpSpPr>
          <p:grpSpPr>
            <a:xfrm>
              <a:off x="0" y="0"/>
              <a:ext cx="2390100" cy="1851600"/>
              <a:chOff x="0" y="0"/>
              <a:chExt cx="2390100" cy="1851600"/>
            </a:xfrm>
          </p:grpSpPr>
          <p:sp>
            <p:nvSpPr>
              <p:cNvPr id="362" name="Google Shape;362;g5e81a1757e_0_54"/>
              <p:cNvSpPr/>
              <p:nvPr/>
            </p:nvSpPr>
            <p:spPr>
              <a:xfrm>
                <a:off x="0" y="0"/>
                <a:ext cx="2390100" cy="1851600"/>
              </a:xfrm>
              <a:prstGeom prst="rect">
                <a:avLst/>
              </a:prstGeom>
              <a:solidFill>
                <a:srgbClr val="2A394D"/>
              </a:solidFill>
              <a:ln>
                <a:noFill/>
              </a:ln>
            </p:spPr>
            <p:txBody>
              <a:bodyPr spcFirstLastPara="1" wrap="square" lIns="0" tIns="0" rIns="0" bIns="0" anchor="ctr" anchorCtr="0">
                <a:noAutofit/>
              </a:bodyPr>
              <a:lstStyle/>
              <a:p>
                <a:pPr algn="ctr">
                  <a:buClr>
                    <a:srgbClr val="000000"/>
                  </a:buClr>
                  <a:buSzPts val="1200"/>
                </a:pPr>
                <a:endParaRPr sz="1467">
                  <a:solidFill>
                    <a:srgbClr val="FFFFFF"/>
                  </a:solidFill>
                  <a:latin typeface="Helvetica Neue"/>
                  <a:ea typeface="Helvetica Neue"/>
                  <a:cs typeface="Helvetica Neue"/>
                  <a:sym typeface="Helvetica Neue"/>
                </a:endParaRPr>
              </a:p>
            </p:txBody>
          </p:sp>
          <p:sp>
            <p:nvSpPr>
              <p:cNvPr id="363" name="Google Shape;363;g5e81a1757e_0_54"/>
              <p:cNvSpPr/>
              <p:nvPr/>
            </p:nvSpPr>
            <p:spPr>
              <a:xfrm>
                <a:off x="101600" y="101600"/>
                <a:ext cx="2187000" cy="1648500"/>
              </a:xfrm>
              <a:prstGeom prst="rect">
                <a:avLst/>
              </a:prstGeom>
              <a:solidFill>
                <a:srgbClr val="FFFFFF"/>
              </a:solidFill>
              <a:ln>
                <a:noFill/>
              </a:ln>
            </p:spPr>
            <p:txBody>
              <a:bodyPr spcFirstLastPara="1" wrap="square" lIns="0" tIns="0" rIns="0" bIns="0" anchor="ctr" anchorCtr="0">
                <a:noAutofit/>
              </a:bodyPr>
              <a:lstStyle/>
              <a:p>
                <a:pPr algn="ctr">
                  <a:buClr>
                    <a:srgbClr val="000000"/>
                  </a:buClr>
                  <a:buSzPts val="1200"/>
                </a:pPr>
                <a:endParaRPr sz="1467">
                  <a:solidFill>
                    <a:srgbClr val="FFFFFF"/>
                  </a:solidFill>
                  <a:latin typeface="Helvetica Neue"/>
                  <a:ea typeface="Helvetica Neue"/>
                  <a:cs typeface="Helvetica Neue"/>
                  <a:sym typeface="Helvetica Neue"/>
                </a:endParaRPr>
              </a:p>
            </p:txBody>
          </p:sp>
        </p:grpSp>
      </p:grpSp>
      <p:grpSp>
        <p:nvGrpSpPr>
          <p:cNvPr id="364" name="Google Shape;364;g5e81a1757e_0_54"/>
          <p:cNvGrpSpPr/>
          <p:nvPr/>
        </p:nvGrpSpPr>
        <p:grpSpPr>
          <a:xfrm>
            <a:off x="9174988" y="4125823"/>
            <a:ext cx="313581" cy="328272"/>
            <a:chOff x="0" y="0"/>
            <a:chExt cx="2390100" cy="2641679"/>
          </a:xfrm>
        </p:grpSpPr>
        <p:sp>
          <p:nvSpPr>
            <p:cNvPr id="365" name="Google Shape;365;g5e81a1757e_0_54"/>
            <p:cNvSpPr txBox="1"/>
            <p:nvPr/>
          </p:nvSpPr>
          <p:spPr>
            <a:xfrm>
              <a:off x="101655" y="1976279"/>
              <a:ext cx="2187000" cy="665400"/>
            </a:xfrm>
            <a:prstGeom prst="rect">
              <a:avLst/>
            </a:prstGeom>
            <a:noFill/>
            <a:ln>
              <a:noFill/>
            </a:ln>
          </p:spPr>
          <p:txBody>
            <a:bodyPr spcFirstLastPara="1" wrap="square" lIns="60933" tIns="60933" rIns="60933" bIns="60933" anchor="t" anchorCtr="0">
              <a:noAutofit/>
            </a:bodyPr>
            <a:lstStyle/>
            <a:p>
              <a:pPr algn="ctr">
                <a:buClr>
                  <a:srgbClr val="2D394B"/>
                </a:buClr>
                <a:buSzPts val="1200"/>
              </a:pPr>
              <a:endParaRPr sz="1467">
                <a:solidFill>
                  <a:srgbClr val="000000"/>
                </a:solidFill>
                <a:latin typeface="Arial"/>
                <a:ea typeface="Arial"/>
                <a:cs typeface="Arial"/>
                <a:sym typeface="Arial"/>
              </a:endParaRPr>
            </a:p>
          </p:txBody>
        </p:sp>
        <p:grpSp>
          <p:nvGrpSpPr>
            <p:cNvPr id="366" name="Google Shape;366;g5e81a1757e_0_54"/>
            <p:cNvGrpSpPr/>
            <p:nvPr/>
          </p:nvGrpSpPr>
          <p:grpSpPr>
            <a:xfrm>
              <a:off x="0" y="0"/>
              <a:ext cx="2390100" cy="1851600"/>
              <a:chOff x="0" y="0"/>
              <a:chExt cx="2390100" cy="1851600"/>
            </a:xfrm>
          </p:grpSpPr>
          <p:sp>
            <p:nvSpPr>
              <p:cNvPr id="367" name="Google Shape;367;g5e81a1757e_0_54"/>
              <p:cNvSpPr/>
              <p:nvPr/>
            </p:nvSpPr>
            <p:spPr>
              <a:xfrm>
                <a:off x="0" y="0"/>
                <a:ext cx="2390100" cy="1851600"/>
              </a:xfrm>
              <a:prstGeom prst="rect">
                <a:avLst/>
              </a:prstGeom>
              <a:solidFill>
                <a:srgbClr val="2A394D"/>
              </a:solidFill>
              <a:ln>
                <a:noFill/>
              </a:ln>
            </p:spPr>
            <p:txBody>
              <a:bodyPr spcFirstLastPara="1" wrap="square" lIns="0" tIns="0" rIns="0" bIns="0" anchor="ctr" anchorCtr="0">
                <a:noAutofit/>
              </a:bodyPr>
              <a:lstStyle/>
              <a:p>
                <a:pPr algn="ctr">
                  <a:buClr>
                    <a:srgbClr val="000000"/>
                  </a:buClr>
                  <a:buSzPts val="1200"/>
                </a:pPr>
                <a:endParaRPr sz="1467">
                  <a:solidFill>
                    <a:srgbClr val="FFFFFF"/>
                  </a:solidFill>
                  <a:latin typeface="Helvetica Neue"/>
                  <a:ea typeface="Helvetica Neue"/>
                  <a:cs typeface="Helvetica Neue"/>
                  <a:sym typeface="Helvetica Neue"/>
                </a:endParaRPr>
              </a:p>
            </p:txBody>
          </p:sp>
          <p:sp>
            <p:nvSpPr>
              <p:cNvPr id="368" name="Google Shape;368;g5e81a1757e_0_54"/>
              <p:cNvSpPr/>
              <p:nvPr/>
            </p:nvSpPr>
            <p:spPr>
              <a:xfrm>
                <a:off x="101600" y="101600"/>
                <a:ext cx="2187000" cy="1648500"/>
              </a:xfrm>
              <a:prstGeom prst="rect">
                <a:avLst/>
              </a:prstGeom>
              <a:solidFill>
                <a:srgbClr val="FFFFFF"/>
              </a:solidFill>
              <a:ln>
                <a:noFill/>
              </a:ln>
            </p:spPr>
            <p:txBody>
              <a:bodyPr spcFirstLastPara="1" wrap="square" lIns="0" tIns="0" rIns="0" bIns="0" anchor="ctr" anchorCtr="0">
                <a:noAutofit/>
              </a:bodyPr>
              <a:lstStyle/>
              <a:p>
                <a:pPr algn="ctr">
                  <a:buClr>
                    <a:srgbClr val="000000"/>
                  </a:buClr>
                  <a:buSzPts val="1200"/>
                </a:pPr>
                <a:endParaRPr sz="1467">
                  <a:solidFill>
                    <a:srgbClr val="FFFFFF"/>
                  </a:solidFill>
                  <a:latin typeface="Helvetica Neue"/>
                  <a:ea typeface="Helvetica Neue"/>
                  <a:cs typeface="Helvetica Neue"/>
                  <a:sym typeface="Helvetica Neue"/>
                </a:endParaRPr>
              </a:p>
            </p:txBody>
          </p:sp>
        </p:grpSp>
        <p:sp>
          <p:nvSpPr>
            <p:cNvPr id="369" name="Google Shape;369;g5e81a1757e_0_54"/>
            <p:cNvSpPr/>
            <p:nvPr/>
          </p:nvSpPr>
          <p:spPr>
            <a:xfrm>
              <a:off x="342087" y="101600"/>
              <a:ext cx="226800" cy="1648500"/>
            </a:xfrm>
            <a:prstGeom prst="rect">
              <a:avLst/>
            </a:prstGeom>
            <a:solidFill>
              <a:srgbClr val="F4CCCC"/>
            </a:solidFill>
            <a:ln>
              <a:noFill/>
            </a:ln>
          </p:spPr>
          <p:txBody>
            <a:bodyPr spcFirstLastPara="1" wrap="square" lIns="0" tIns="0" rIns="0" bIns="0" anchor="ctr" anchorCtr="0">
              <a:noAutofit/>
            </a:bodyPr>
            <a:lstStyle/>
            <a:p>
              <a:pPr algn="ctr">
                <a:buClr>
                  <a:srgbClr val="000000"/>
                </a:buClr>
                <a:buSzPts val="1200"/>
              </a:pPr>
              <a:endParaRPr sz="1467">
                <a:solidFill>
                  <a:srgbClr val="FFFFFF"/>
                </a:solidFill>
                <a:latin typeface="Helvetica Neue"/>
                <a:ea typeface="Helvetica Neue"/>
                <a:cs typeface="Helvetica Neue"/>
                <a:sym typeface="Helvetica Neue"/>
              </a:endParaRPr>
            </a:p>
          </p:txBody>
        </p:sp>
      </p:grpSp>
      <p:grpSp>
        <p:nvGrpSpPr>
          <p:cNvPr id="370" name="Google Shape;370;g5e81a1757e_0_54"/>
          <p:cNvGrpSpPr/>
          <p:nvPr/>
        </p:nvGrpSpPr>
        <p:grpSpPr>
          <a:xfrm>
            <a:off x="8083701" y="4125823"/>
            <a:ext cx="297009" cy="328272"/>
            <a:chOff x="0" y="0"/>
            <a:chExt cx="2390100" cy="2641676"/>
          </a:xfrm>
        </p:grpSpPr>
        <p:sp>
          <p:nvSpPr>
            <p:cNvPr id="371" name="Google Shape;371;g5e81a1757e_0_54"/>
            <p:cNvSpPr txBox="1"/>
            <p:nvPr/>
          </p:nvSpPr>
          <p:spPr>
            <a:xfrm>
              <a:off x="352970" y="1976276"/>
              <a:ext cx="1707600" cy="665400"/>
            </a:xfrm>
            <a:prstGeom prst="rect">
              <a:avLst/>
            </a:prstGeom>
            <a:noFill/>
            <a:ln>
              <a:noFill/>
            </a:ln>
          </p:spPr>
          <p:txBody>
            <a:bodyPr spcFirstLastPara="1" wrap="square" lIns="60933" tIns="60933" rIns="60933" bIns="60933" anchor="t" anchorCtr="0">
              <a:noAutofit/>
            </a:bodyPr>
            <a:lstStyle/>
            <a:p>
              <a:pPr algn="ctr">
                <a:buClr>
                  <a:srgbClr val="2D394B"/>
                </a:buClr>
                <a:buSzPts val="1200"/>
              </a:pPr>
              <a:endParaRPr sz="1467">
                <a:solidFill>
                  <a:srgbClr val="000000"/>
                </a:solidFill>
                <a:latin typeface="Arial"/>
                <a:ea typeface="Arial"/>
                <a:cs typeface="Arial"/>
                <a:sym typeface="Arial"/>
              </a:endParaRPr>
            </a:p>
          </p:txBody>
        </p:sp>
        <p:grpSp>
          <p:nvGrpSpPr>
            <p:cNvPr id="372" name="Google Shape;372;g5e81a1757e_0_54"/>
            <p:cNvGrpSpPr/>
            <p:nvPr/>
          </p:nvGrpSpPr>
          <p:grpSpPr>
            <a:xfrm>
              <a:off x="0" y="0"/>
              <a:ext cx="2390100" cy="1851600"/>
              <a:chOff x="0" y="0"/>
              <a:chExt cx="2390100" cy="1851600"/>
            </a:xfrm>
          </p:grpSpPr>
          <p:sp>
            <p:nvSpPr>
              <p:cNvPr id="373" name="Google Shape;373;g5e81a1757e_0_54"/>
              <p:cNvSpPr/>
              <p:nvPr/>
            </p:nvSpPr>
            <p:spPr>
              <a:xfrm>
                <a:off x="0" y="0"/>
                <a:ext cx="2390100" cy="1851600"/>
              </a:xfrm>
              <a:prstGeom prst="rect">
                <a:avLst/>
              </a:prstGeom>
              <a:solidFill>
                <a:srgbClr val="2A394D"/>
              </a:solidFill>
              <a:ln>
                <a:noFill/>
              </a:ln>
            </p:spPr>
            <p:txBody>
              <a:bodyPr spcFirstLastPara="1" wrap="square" lIns="0" tIns="0" rIns="0" bIns="0" anchor="ctr" anchorCtr="0">
                <a:noAutofit/>
              </a:bodyPr>
              <a:lstStyle/>
              <a:p>
                <a:pPr algn="ctr">
                  <a:buClr>
                    <a:srgbClr val="000000"/>
                  </a:buClr>
                  <a:buSzPts val="1200"/>
                </a:pPr>
                <a:endParaRPr sz="1467">
                  <a:solidFill>
                    <a:srgbClr val="FFFFFF"/>
                  </a:solidFill>
                  <a:latin typeface="Helvetica Neue"/>
                  <a:ea typeface="Helvetica Neue"/>
                  <a:cs typeface="Helvetica Neue"/>
                  <a:sym typeface="Helvetica Neue"/>
                </a:endParaRPr>
              </a:p>
            </p:txBody>
          </p:sp>
          <p:sp>
            <p:nvSpPr>
              <p:cNvPr id="374" name="Google Shape;374;g5e81a1757e_0_54"/>
              <p:cNvSpPr/>
              <p:nvPr/>
            </p:nvSpPr>
            <p:spPr>
              <a:xfrm>
                <a:off x="101600" y="101600"/>
                <a:ext cx="2187000" cy="1648500"/>
              </a:xfrm>
              <a:prstGeom prst="rect">
                <a:avLst/>
              </a:prstGeom>
              <a:solidFill>
                <a:srgbClr val="FFFFFF"/>
              </a:solidFill>
              <a:ln>
                <a:noFill/>
              </a:ln>
            </p:spPr>
            <p:txBody>
              <a:bodyPr spcFirstLastPara="1" wrap="square" lIns="0" tIns="0" rIns="0" bIns="0" anchor="ctr" anchorCtr="0">
                <a:noAutofit/>
              </a:bodyPr>
              <a:lstStyle/>
              <a:p>
                <a:pPr algn="ctr">
                  <a:buClr>
                    <a:srgbClr val="000000"/>
                  </a:buClr>
                  <a:buSzPts val="1200"/>
                </a:pPr>
                <a:endParaRPr sz="1467">
                  <a:solidFill>
                    <a:srgbClr val="FFFFFF"/>
                  </a:solidFill>
                  <a:latin typeface="Helvetica Neue"/>
                  <a:ea typeface="Helvetica Neue"/>
                  <a:cs typeface="Helvetica Neue"/>
                  <a:sym typeface="Helvetica Neue"/>
                </a:endParaRPr>
              </a:p>
            </p:txBody>
          </p:sp>
        </p:grpSp>
        <p:sp>
          <p:nvSpPr>
            <p:cNvPr id="375" name="Google Shape;375;g5e81a1757e_0_54"/>
            <p:cNvSpPr/>
            <p:nvPr/>
          </p:nvSpPr>
          <p:spPr>
            <a:xfrm flipH="1">
              <a:off x="974181" y="101529"/>
              <a:ext cx="537600" cy="1648500"/>
            </a:xfrm>
            <a:prstGeom prst="rect">
              <a:avLst/>
            </a:prstGeom>
            <a:solidFill>
              <a:srgbClr val="E6B8AF"/>
            </a:solidFill>
            <a:ln>
              <a:noFill/>
            </a:ln>
          </p:spPr>
          <p:txBody>
            <a:bodyPr spcFirstLastPara="1" wrap="square" lIns="0" tIns="0" rIns="0" bIns="0" anchor="ctr" anchorCtr="0">
              <a:noAutofit/>
            </a:bodyPr>
            <a:lstStyle/>
            <a:p>
              <a:pPr algn="ctr">
                <a:buClr>
                  <a:srgbClr val="000000"/>
                </a:buClr>
                <a:buSzPts val="1200"/>
              </a:pPr>
              <a:endParaRPr sz="1467">
                <a:solidFill>
                  <a:srgbClr val="FFFFFF"/>
                </a:solidFill>
                <a:latin typeface="Helvetica Neue"/>
                <a:ea typeface="Helvetica Neue"/>
                <a:cs typeface="Helvetica Neue"/>
                <a:sym typeface="Helvetica Neue"/>
              </a:endParaRPr>
            </a:p>
          </p:txBody>
        </p:sp>
      </p:grpSp>
      <p:grpSp>
        <p:nvGrpSpPr>
          <p:cNvPr id="376" name="Google Shape;376;g5e81a1757e_0_54"/>
          <p:cNvGrpSpPr/>
          <p:nvPr/>
        </p:nvGrpSpPr>
        <p:grpSpPr>
          <a:xfrm>
            <a:off x="10723576" y="4113517"/>
            <a:ext cx="297009" cy="328272"/>
            <a:chOff x="0" y="0"/>
            <a:chExt cx="2390100" cy="2641679"/>
          </a:xfrm>
        </p:grpSpPr>
        <p:sp>
          <p:nvSpPr>
            <p:cNvPr id="377" name="Google Shape;377;g5e81a1757e_0_54"/>
            <p:cNvSpPr txBox="1"/>
            <p:nvPr/>
          </p:nvSpPr>
          <p:spPr>
            <a:xfrm>
              <a:off x="187204" y="1976279"/>
              <a:ext cx="2187000" cy="665400"/>
            </a:xfrm>
            <a:prstGeom prst="rect">
              <a:avLst/>
            </a:prstGeom>
            <a:noFill/>
            <a:ln>
              <a:noFill/>
            </a:ln>
          </p:spPr>
          <p:txBody>
            <a:bodyPr spcFirstLastPara="1" wrap="square" lIns="60933" tIns="60933" rIns="60933" bIns="60933" anchor="t" anchorCtr="0">
              <a:noAutofit/>
            </a:bodyPr>
            <a:lstStyle/>
            <a:p>
              <a:pPr algn="ctr">
                <a:buClr>
                  <a:srgbClr val="2D394B"/>
                </a:buClr>
                <a:buSzPts val="1200"/>
              </a:pPr>
              <a:endParaRPr sz="1467">
                <a:solidFill>
                  <a:srgbClr val="000000"/>
                </a:solidFill>
                <a:latin typeface="Arial"/>
                <a:ea typeface="Arial"/>
                <a:cs typeface="Arial"/>
                <a:sym typeface="Arial"/>
              </a:endParaRPr>
            </a:p>
          </p:txBody>
        </p:sp>
        <p:grpSp>
          <p:nvGrpSpPr>
            <p:cNvPr id="378" name="Google Shape;378;g5e81a1757e_0_54"/>
            <p:cNvGrpSpPr/>
            <p:nvPr/>
          </p:nvGrpSpPr>
          <p:grpSpPr>
            <a:xfrm>
              <a:off x="0" y="0"/>
              <a:ext cx="2390100" cy="1851600"/>
              <a:chOff x="0" y="0"/>
              <a:chExt cx="2390100" cy="1851600"/>
            </a:xfrm>
          </p:grpSpPr>
          <p:sp>
            <p:nvSpPr>
              <p:cNvPr id="379" name="Google Shape;379;g5e81a1757e_0_54"/>
              <p:cNvSpPr/>
              <p:nvPr/>
            </p:nvSpPr>
            <p:spPr>
              <a:xfrm>
                <a:off x="0" y="0"/>
                <a:ext cx="2390100" cy="1851600"/>
              </a:xfrm>
              <a:prstGeom prst="rect">
                <a:avLst/>
              </a:prstGeom>
              <a:solidFill>
                <a:srgbClr val="2A394D"/>
              </a:solidFill>
              <a:ln>
                <a:noFill/>
              </a:ln>
            </p:spPr>
            <p:txBody>
              <a:bodyPr spcFirstLastPara="1" wrap="square" lIns="0" tIns="0" rIns="0" bIns="0" anchor="ctr" anchorCtr="0">
                <a:noAutofit/>
              </a:bodyPr>
              <a:lstStyle/>
              <a:p>
                <a:pPr algn="ctr">
                  <a:buClr>
                    <a:srgbClr val="000000"/>
                  </a:buClr>
                  <a:buSzPts val="1200"/>
                </a:pPr>
                <a:endParaRPr sz="1467">
                  <a:solidFill>
                    <a:srgbClr val="FFFFFF"/>
                  </a:solidFill>
                  <a:latin typeface="Helvetica Neue"/>
                  <a:ea typeface="Helvetica Neue"/>
                  <a:cs typeface="Helvetica Neue"/>
                  <a:sym typeface="Helvetica Neue"/>
                </a:endParaRPr>
              </a:p>
            </p:txBody>
          </p:sp>
          <p:sp>
            <p:nvSpPr>
              <p:cNvPr id="380" name="Google Shape;380;g5e81a1757e_0_54"/>
              <p:cNvSpPr/>
              <p:nvPr/>
            </p:nvSpPr>
            <p:spPr>
              <a:xfrm>
                <a:off x="101600" y="101600"/>
                <a:ext cx="2187000" cy="1648500"/>
              </a:xfrm>
              <a:prstGeom prst="rect">
                <a:avLst/>
              </a:prstGeom>
              <a:solidFill>
                <a:srgbClr val="FFFFFF"/>
              </a:solidFill>
              <a:ln>
                <a:noFill/>
              </a:ln>
            </p:spPr>
            <p:txBody>
              <a:bodyPr spcFirstLastPara="1" wrap="square" lIns="0" tIns="0" rIns="0" bIns="0" anchor="ctr" anchorCtr="0">
                <a:noAutofit/>
              </a:bodyPr>
              <a:lstStyle/>
              <a:p>
                <a:pPr algn="ctr">
                  <a:buClr>
                    <a:srgbClr val="000000"/>
                  </a:buClr>
                  <a:buSzPts val="1200"/>
                </a:pPr>
                <a:endParaRPr sz="1467">
                  <a:solidFill>
                    <a:srgbClr val="FFFFFF"/>
                  </a:solidFill>
                  <a:latin typeface="Helvetica Neue"/>
                  <a:ea typeface="Helvetica Neue"/>
                  <a:cs typeface="Helvetica Neue"/>
                  <a:sym typeface="Helvetica Neue"/>
                </a:endParaRPr>
              </a:p>
            </p:txBody>
          </p:sp>
        </p:grpSp>
        <p:sp>
          <p:nvSpPr>
            <p:cNvPr id="381" name="Google Shape;381;g5e81a1757e_0_54"/>
            <p:cNvSpPr/>
            <p:nvPr/>
          </p:nvSpPr>
          <p:spPr>
            <a:xfrm>
              <a:off x="1189482" y="101600"/>
              <a:ext cx="508200" cy="1648500"/>
            </a:xfrm>
            <a:prstGeom prst="rect">
              <a:avLst/>
            </a:prstGeom>
            <a:solidFill>
              <a:srgbClr val="B6D7A8"/>
            </a:solidFill>
            <a:ln w="9525" cap="flat" cmpd="sng">
              <a:solidFill>
                <a:srgbClr val="B6D7A8"/>
              </a:solidFill>
              <a:prstDash val="solid"/>
              <a:round/>
              <a:headEnd type="none" w="sm" len="sm"/>
              <a:tailEnd type="none" w="sm" len="sm"/>
            </a:ln>
          </p:spPr>
          <p:txBody>
            <a:bodyPr spcFirstLastPara="1" wrap="square" lIns="0" tIns="0" rIns="0" bIns="0" anchor="ctr" anchorCtr="0">
              <a:noAutofit/>
            </a:bodyPr>
            <a:lstStyle/>
            <a:p>
              <a:pPr algn="ctr">
                <a:buClr>
                  <a:srgbClr val="000000"/>
                </a:buClr>
                <a:buSzPts val="1200"/>
              </a:pPr>
              <a:endParaRPr sz="1467">
                <a:solidFill>
                  <a:srgbClr val="FFFFFF"/>
                </a:solidFill>
                <a:latin typeface="Helvetica Neue"/>
                <a:ea typeface="Helvetica Neue"/>
                <a:cs typeface="Helvetica Neue"/>
                <a:sym typeface="Helvetica Neue"/>
              </a:endParaRPr>
            </a:p>
          </p:txBody>
        </p:sp>
      </p:grpSp>
      <p:grpSp>
        <p:nvGrpSpPr>
          <p:cNvPr id="382" name="Google Shape;382;g5e81a1757e_0_54"/>
          <p:cNvGrpSpPr/>
          <p:nvPr/>
        </p:nvGrpSpPr>
        <p:grpSpPr>
          <a:xfrm>
            <a:off x="10342656" y="4113517"/>
            <a:ext cx="309641" cy="328272"/>
            <a:chOff x="0" y="0"/>
            <a:chExt cx="2491753" cy="2641679"/>
          </a:xfrm>
        </p:grpSpPr>
        <p:sp>
          <p:nvSpPr>
            <p:cNvPr id="383" name="Google Shape;383;g5e81a1757e_0_54"/>
            <p:cNvSpPr txBox="1"/>
            <p:nvPr/>
          </p:nvSpPr>
          <p:spPr>
            <a:xfrm>
              <a:off x="101653" y="1976279"/>
              <a:ext cx="2390100" cy="665400"/>
            </a:xfrm>
            <a:prstGeom prst="rect">
              <a:avLst/>
            </a:prstGeom>
            <a:noFill/>
            <a:ln>
              <a:noFill/>
            </a:ln>
          </p:spPr>
          <p:txBody>
            <a:bodyPr spcFirstLastPara="1" wrap="square" lIns="60933" tIns="60933" rIns="60933" bIns="60933" anchor="t" anchorCtr="0">
              <a:noAutofit/>
            </a:bodyPr>
            <a:lstStyle/>
            <a:p>
              <a:pPr algn="ctr">
                <a:buClr>
                  <a:srgbClr val="2D394B"/>
                </a:buClr>
                <a:buSzPts val="1200"/>
              </a:pPr>
              <a:endParaRPr sz="1467">
                <a:solidFill>
                  <a:srgbClr val="000000"/>
                </a:solidFill>
                <a:latin typeface="Arial"/>
                <a:ea typeface="Arial"/>
                <a:cs typeface="Arial"/>
                <a:sym typeface="Arial"/>
              </a:endParaRPr>
            </a:p>
          </p:txBody>
        </p:sp>
        <p:grpSp>
          <p:nvGrpSpPr>
            <p:cNvPr id="384" name="Google Shape;384;g5e81a1757e_0_54"/>
            <p:cNvGrpSpPr/>
            <p:nvPr/>
          </p:nvGrpSpPr>
          <p:grpSpPr>
            <a:xfrm>
              <a:off x="0" y="0"/>
              <a:ext cx="2390100" cy="1851600"/>
              <a:chOff x="0" y="0"/>
              <a:chExt cx="2390100" cy="1851600"/>
            </a:xfrm>
          </p:grpSpPr>
          <p:sp>
            <p:nvSpPr>
              <p:cNvPr id="385" name="Google Shape;385;g5e81a1757e_0_54"/>
              <p:cNvSpPr/>
              <p:nvPr/>
            </p:nvSpPr>
            <p:spPr>
              <a:xfrm>
                <a:off x="0" y="0"/>
                <a:ext cx="2390100" cy="1851600"/>
              </a:xfrm>
              <a:prstGeom prst="rect">
                <a:avLst/>
              </a:prstGeom>
              <a:solidFill>
                <a:srgbClr val="2A394D"/>
              </a:solidFill>
              <a:ln>
                <a:noFill/>
              </a:ln>
            </p:spPr>
            <p:txBody>
              <a:bodyPr spcFirstLastPara="1" wrap="square" lIns="0" tIns="0" rIns="0" bIns="0" anchor="ctr" anchorCtr="0">
                <a:noAutofit/>
              </a:bodyPr>
              <a:lstStyle/>
              <a:p>
                <a:pPr algn="ctr">
                  <a:buClr>
                    <a:srgbClr val="000000"/>
                  </a:buClr>
                  <a:buSzPts val="1200"/>
                </a:pPr>
                <a:endParaRPr sz="1467">
                  <a:solidFill>
                    <a:srgbClr val="FFFFFF"/>
                  </a:solidFill>
                  <a:latin typeface="Helvetica Neue"/>
                  <a:ea typeface="Helvetica Neue"/>
                  <a:cs typeface="Helvetica Neue"/>
                  <a:sym typeface="Helvetica Neue"/>
                </a:endParaRPr>
              </a:p>
            </p:txBody>
          </p:sp>
          <p:sp>
            <p:nvSpPr>
              <p:cNvPr id="386" name="Google Shape;386;g5e81a1757e_0_54"/>
              <p:cNvSpPr/>
              <p:nvPr/>
            </p:nvSpPr>
            <p:spPr>
              <a:xfrm>
                <a:off x="101600" y="101600"/>
                <a:ext cx="2187000" cy="1648500"/>
              </a:xfrm>
              <a:prstGeom prst="rect">
                <a:avLst/>
              </a:prstGeom>
              <a:solidFill>
                <a:srgbClr val="FFFFFF"/>
              </a:solidFill>
              <a:ln>
                <a:noFill/>
              </a:ln>
            </p:spPr>
            <p:txBody>
              <a:bodyPr spcFirstLastPara="1" wrap="square" lIns="0" tIns="0" rIns="0" bIns="0" anchor="ctr" anchorCtr="0">
                <a:noAutofit/>
              </a:bodyPr>
              <a:lstStyle/>
              <a:p>
                <a:pPr algn="ctr">
                  <a:buClr>
                    <a:srgbClr val="000000"/>
                  </a:buClr>
                  <a:buSzPts val="1200"/>
                </a:pPr>
                <a:endParaRPr sz="1467">
                  <a:solidFill>
                    <a:srgbClr val="FFFFFF"/>
                  </a:solidFill>
                  <a:latin typeface="Helvetica Neue"/>
                  <a:ea typeface="Helvetica Neue"/>
                  <a:cs typeface="Helvetica Neue"/>
                  <a:sym typeface="Helvetica Neue"/>
                </a:endParaRPr>
              </a:p>
            </p:txBody>
          </p:sp>
        </p:grpSp>
      </p:grpSp>
      <p:grpSp>
        <p:nvGrpSpPr>
          <p:cNvPr id="387" name="Google Shape;387;g5e81a1757e_0_54"/>
          <p:cNvGrpSpPr/>
          <p:nvPr/>
        </p:nvGrpSpPr>
        <p:grpSpPr>
          <a:xfrm>
            <a:off x="11091864" y="4113517"/>
            <a:ext cx="297009" cy="328272"/>
            <a:chOff x="0" y="0"/>
            <a:chExt cx="2390100" cy="2641679"/>
          </a:xfrm>
        </p:grpSpPr>
        <p:sp>
          <p:nvSpPr>
            <p:cNvPr id="388" name="Google Shape;388;g5e81a1757e_0_54"/>
            <p:cNvSpPr txBox="1"/>
            <p:nvPr/>
          </p:nvSpPr>
          <p:spPr>
            <a:xfrm>
              <a:off x="101655" y="1976279"/>
              <a:ext cx="2187000" cy="665400"/>
            </a:xfrm>
            <a:prstGeom prst="rect">
              <a:avLst/>
            </a:prstGeom>
            <a:noFill/>
            <a:ln>
              <a:noFill/>
            </a:ln>
          </p:spPr>
          <p:txBody>
            <a:bodyPr spcFirstLastPara="1" wrap="square" lIns="60933" tIns="60933" rIns="60933" bIns="60933" anchor="t" anchorCtr="0">
              <a:noAutofit/>
            </a:bodyPr>
            <a:lstStyle/>
            <a:p>
              <a:pPr algn="ctr">
                <a:buClr>
                  <a:srgbClr val="2D394B"/>
                </a:buClr>
                <a:buSzPts val="1200"/>
              </a:pPr>
              <a:endParaRPr sz="1467">
                <a:solidFill>
                  <a:srgbClr val="000000"/>
                </a:solidFill>
                <a:latin typeface="Arial"/>
                <a:ea typeface="Arial"/>
                <a:cs typeface="Arial"/>
                <a:sym typeface="Arial"/>
              </a:endParaRPr>
            </a:p>
          </p:txBody>
        </p:sp>
        <p:grpSp>
          <p:nvGrpSpPr>
            <p:cNvPr id="389" name="Google Shape;389;g5e81a1757e_0_54"/>
            <p:cNvGrpSpPr/>
            <p:nvPr/>
          </p:nvGrpSpPr>
          <p:grpSpPr>
            <a:xfrm>
              <a:off x="0" y="0"/>
              <a:ext cx="2390100" cy="1851600"/>
              <a:chOff x="0" y="0"/>
              <a:chExt cx="2390100" cy="1851600"/>
            </a:xfrm>
          </p:grpSpPr>
          <p:sp>
            <p:nvSpPr>
              <p:cNvPr id="390" name="Google Shape;390;g5e81a1757e_0_54"/>
              <p:cNvSpPr/>
              <p:nvPr/>
            </p:nvSpPr>
            <p:spPr>
              <a:xfrm>
                <a:off x="0" y="0"/>
                <a:ext cx="2390100" cy="1851600"/>
              </a:xfrm>
              <a:prstGeom prst="rect">
                <a:avLst/>
              </a:prstGeom>
              <a:solidFill>
                <a:srgbClr val="2A394D"/>
              </a:solidFill>
              <a:ln>
                <a:noFill/>
              </a:ln>
            </p:spPr>
            <p:txBody>
              <a:bodyPr spcFirstLastPara="1" wrap="square" lIns="0" tIns="0" rIns="0" bIns="0" anchor="ctr" anchorCtr="0">
                <a:noAutofit/>
              </a:bodyPr>
              <a:lstStyle/>
              <a:p>
                <a:pPr algn="ctr">
                  <a:buClr>
                    <a:srgbClr val="000000"/>
                  </a:buClr>
                  <a:buSzPts val="1200"/>
                </a:pPr>
                <a:endParaRPr sz="1467">
                  <a:solidFill>
                    <a:srgbClr val="FFFFFF"/>
                  </a:solidFill>
                  <a:latin typeface="Helvetica Neue"/>
                  <a:ea typeface="Helvetica Neue"/>
                  <a:cs typeface="Helvetica Neue"/>
                  <a:sym typeface="Helvetica Neue"/>
                </a:endParaRPr>
              </a:p>
            </p:txBody>
          </p:sp>
          <p:sp>
            <p:nvSpPr>
              <p:cNvPr id="391" name="Google Shape;391;g5e81a1757e_0_54"/>
              <p:cNvSpPr/>
              <p:nvPr/>
            </p:nvSpPr>
            <p:spPr>
              <a:xfrm>
                <a:off x="101600" y="101600"/>
                <a:ext cx="2187000" cy="1648500"/>
              </a:xfrm>
              <a:prstGeom prst="rect">
                <a:avLst/>
              </a:prstGeom>
              <a:solidFill>
                <a:srgbClr val="FFFFFF"/>
              </a:solidFill>
              <a:ln>
                <a:noFill/>
              </a:ln>
            </p:spPr>
            <p:txBody>
              <a:bodyPr spcFirstLastPara="1" wrap="square" lIns="0" tIns="0" rIns="0" bIns="0" anchor="ctr" anchorCtr="0">
                <a:noAutofit/>
              </a:bodyPr>
              <a:lstStyle/>
              <a:p>
                <a:pPr algn="ctr">
                  <a:buClr>
                    <a:srgbClr val="000000"/>
                  </a:buClr>
                  <a:buSzPts val="1200"/>
                </a:pPr>
                <a:endParaRPr sz="1467">
                  <a:solidFill>
                    <a:srgbClr val="FFFFFF"/>
                  </a:solidFill>
                  <a:latin typeface="Helvetica Neue"/>
                  <a:ea typeface="Helvetica Neue"/>
                  <a:cs typeface="Helvetica Neue"/>
                  <a:sym typeface="Helvetica Neue"/>
                </a:endParaRPr>
              </a:p>
            </p:txBody>
          </p:sp>
        </p:grpSp>
        <p:sp>
          <p:nvSpPr>
            <p:cNvPr id="392" name="Google Shape;392;g5e81a1757e_0_54"/>
            <p:cNvSpPr/>
            <p:nvPr/>
          </p:nvSpPr>
          <p:spPr>
            <a:xfrm>
              <a:off x="1159684" y="101600"/>
              <a:ext cx="226800" cy="1648500"/>
            </a:xfrm>
            <a:prstGeom prst="rect">
              <a:avLst/>
            </a:prstGeom>
            <a:solidFill>
              <a:srgbClr val="B6D7A8"/>
            </a:solidFill>
            <a:ln>
              <a:noFill/>
            </a:ln>
          </p:spPr>
          <p:txBody>
            <a:bodyPr spcFirstLastPara="1" wrap="square" lIns="0" tIns="0" rIns="0" bIns="0" anchor="ctr" anchorCtr="0">
              <a:noAutofit/>
            </a:bodyPr>
            <a:lstStyle/>
            <a:p>
              <a:pPr algn="ctr">
                <a:buClr>
                  <a:srgbClr val="000000"/>
                </a:buClr>
                <a:buSzPts val="1200"/>
              </a:pPr>
              <a:endParaRPr sz="1467">
                <a:solidFill>
                  <a:srgbClr val="FFFFFF"/>
                </a:solidFill>
                <a:latin typeface="Helvetica Neue"/>
                <a:ea typeface="Helvetica Neue"/>
                <a:cs typeface="Helvetica Neue"/>
                <a:sym typeface="Helvetica Neue"/>
              </a:endParaRPr>
            </a:p>
          </p:txBody>
        </p:sp>
      </p:grpSp>
      <p:grpSp>
        <p:nvGrpSpPr>
          <p:cNvPr id="393" name="Google Shape;393;g5e81a1757e_0_54"/>
          <p:cNvGrpSpPr/>
          <p:nvPr/>
        </p:nvGrpSpPr>
        <p:grpSpPr>
          <a:xfrm>
            <a:off x="9974368" y="4113517"/>
            <a:ext cx="297009" cy="328272"/>
            <a:chOff x="0" y="0"/>
            <a:chExt cx="2390100" cy="2641676"/>
          </a:xfrm>
        </p:grpSpPr>
        <p:sp>
          <p:nvSpPr>
            <p:cNvPr id="394" name="Google Shape;394;g5e81a1757e_0_54"/>
            <p:cNvSpPr txBox="1"/>
            <p:nvPr/>
          </p:nvSpPr>
          <p:spPr>
            <a:xfrm>
              <a:off x="352970" y="1976276"/>
              <a:ext cx="1707600" cy="665400"/>
            </a:xfrm>
            <a:prstGeom prst="rect">
              <a:avLst/>
            </a:prstGeom>
            <a:noFill/>
            <a:ln>
              <a:noFill/>
            </a:ln>
          </p:spPr>
          <p:txBody>
            <a:bodyPr spcFirstLastPara="1" wrap="square" lIns="60933" tIns="60933" rIns="60933" bIns="60933" anchor="t" anchorCtr="0">
              <a:noAutofit/>
            </a:bodyPr>
            <a:lstStyle/>
            <a:p>
              <a:pPr algn="ctr">
                <a:buClr>
                  <a:srgbClr val="2D394B"/>
                </a:buClr>
                <a:buSzPts val="1200"/>
              </a:pPr>
              <a:endParaRPr sz="1467">
                <a:solidFill>
                  <a:srgbClr val="000000"/>
                </a:solidFill>
                <a:latin typeface="Arial"/>
                <a:ea typeface="Arial"/>
                <a:cs typeface="Arial"/>
                <a:sym typeface="Arial"/>
              </a:endParaRPr>
            </a:p>
          </p:txBody>
        </p:sp>
        <p:grpSp>
          <p:nvGrpSpPr>
            <p:cNvPr id="395" name="Google Shape;395;g5e81a1757e_0_54"/>
            <p:cNvGrpSpPr/>
            <p:nvPr/>
          </p:nvGrpSpPr>
          <p:grpSpPr>
            <a:xfrm>
              <a:off x="0" y="0"/>
              <a:ext cx="2390100" cy="1851600"/>
              <a:chOff x="0" y="0"/>
              <a:chExt cx="2390100" cy="1851600"/>
            </a:xfrm>
          </p:grpSpPr>
          <p:sp>
            <p:nvSpPr>
              <p:cNvPr id="396" name="Google Shape;396;g5e81a1757e_0_54"/>
              <p:cNvSpPr/>
              <p:nvPr/>
            </p:nvSpPr>
            <p:spPr>
              <a:xfrm>
                <a:off x="0" y="0"/>
                <a:ext cx="2390100" cy="1851600"/>
              </a:xfrm>
              <a:prstGeom prst="rect">
                <a:avLst/>
              </a:prstGeom>
              <a:solidFill>
                <a:srgbClr val="2A394D"/>
              </a:solidFill>
              <a:ln>
                <a:noFill/>
              </a:ln>
            </p:spPr>
            <p:txBody>
              <a:bodyPr spcFirstLastPara="1" wrap="square" lIns="0" tIns="0" rIns="0" bIns="0" anchor="ctr" anchorCtr="0">
                <a:noAutofit/>
              </a:bodyPr>
              <a:lstStyle/>
              <a:p>
                <a:pPr algn="ctr">
                  <a:buClr>
                    <a:srgbClr val="000000"/>
                  </a:buClr>
                  <a:buSzPts val="1200"/>
                </a:pPr>
                <a:endParaRPr sz="1467">
                  <a:solidFill>
                    <a:srgbClr val="FFFFFF"/>
                  </a:solidFill>
                  <a:latin typeface="Helvetica Neue"/>
                  <a:ea typeface="Helvetica Neue"/>
                  <a:cs typeface="Helvetica Neue"/>
                  <a:sym typeface="Helvetica Neue"/>
                </a:endParaRPr>
              </a:p>
            </p:txBody>
          </p:sp>
          <p:sp>
            <p:nvSpPr>
              <p:cNvPr id="397" name="Google Shape;397;g5e81a1757e_0_54"/>
              <p:cNvSpPr/>
              <p:nvPr/>
            </p:nvSpPr>
            <p:spPr>
              <a:xfrm>
                <a:off x="101600" y="101600"/>
                <a:ext cx="2187000" cy="1648500"/>
              </a:xfrm>
              <a:prstGeom prst="rect">
                <a:avLst/>
              </a:prstGeom>
              <a:solidFill>
                <a:srgbClr val="FFFFFF"/>
              </a:solidFill>
              <a:ln>
                <a:noFill/>
              </a:ln>
            </p:spPr>
            <p:txBody>
              <a:bodyPr spcFirstLastPara="1" wrap="square" lIns="0" tIns="0" rIns="0" bIns="0" anchor="ctr" anchorCtr="0">
                <a:noAutofit/>
              </a:bodyPr>
              <a:lstStyle/>
              <a:p>
                <a:pPr algn="ctr">
                  <a:buClr>
                    <a:srgbClr val="000000"/>
                  </a:buClr>
                  <a:buSzPts val="1200"/>
                </a:pPr>
                <a:endParaRPr sz="1467">
                  <a:solidFill>
                    <a:srgbClr val="FFFFFF"/>
                  </a:solidFill>
                  <a:latin typeface="Helvetica Neue"/>
                  <a:ea typeface="Helvetica Neue"/>
                  <a:cs typeface="Helvetica Neue"/>
                  <a:sym typeface="Helvetica Neue"/>
                </a:endParaRPr>
              </a:p>
            </p:txBody>
          </p:sp>
        </p:grpSp>
        <p:sp>
          <p:nvSpPr>
            <p:cNvPr id="398" name="Google Shape;398;g5e81a1757e_0_54"/>
            <p:cNvSpPr/>
            <p:nvPr/>
          </p:nvSpPr>
          <p:spPr>
            <a:xfrm>
              <a:off x="1466202" y="101600"/>
              <a:ext cx="325800" cy="1648500"/>
            </a:xfrm>
            <a:prstGeom prst="rect">
              <a:avLst/>
            </a:prstGeom>
            <a:solidFill>
              <a:srgbClr val="B6D7A8"/>
            </a:solidFill>
            <a:ln>
              <a:noFill/>
            </a:ln>
          </p:spPr>
          <p:txBody>
            <a:bodyPr spcFirstLastPara="1" wrap="square" lIns="0" tIns="0" rIns="0" bIns="0" anchor="ctr" anchorCtr="0">
              <a:noAutofit/>
            </a:bodyPr>
            <a:lstStyle/>
            <a:p>
              <a:pPr algn="ctr">
                <a:buClr>
                  <a:srgbClr val="000000"/>
                </a:buClr>
                <a:buSzPts val="1200"/>
              </a:pPr>
              <a:endParaRPr sz="1467">
                <a:solidFill>
                  <a:srgbClr val="FFFFFF"/>
                </a:solidFill>
                <a:latin typeface="Helvetica Neue"/>
                <a:ea typeface="Helvetica Neue"/>
                <a:cs typeface="Helvetica Neue"/>
                <a:sym typeface="Helvetica Neue"/>
              </a:endParaRPr>
            </a:p>
          </p:txBody>
        </p:sp>
      </p:grpSp>
      <p:grpSp>
        <p:nvGrpSpPr>
          <p:cNvPr id="399" name="Google Shape;399;g5e81a1757e_0_54"/>
          <p:cNvGrpSpPr/>
          <p:nvPr/>
        </p:nvGrpSpPr>
        <p:grpSpPr>
          <a:xfrm>
            <a:off x="4613275" y="5403272"/>
            <a:ext cx="913600" cy="519360"/>
            <a:chOff x="3459956" y="3976254"/>
            <a:chExt cx="685200" cy="389520"/>
          </a:xfrm>
        </p:grpSpPr>
        <p:sp>
          <p:nvSpPr>
            <p:cNvPr id="400" name="Google Shape;400;g5e81a1757e_0_54"/>
            <p:cNvSpPr txBox="1"/>
            <p:nvPr/>
          </p:nvSpPr>
          <p:spPr>
            <a:xfrm>
              <a:off x="3459956" y="4213674"/>
              <a:ext cx="685200" cy="152100"/>
            </a:xfrm>
            <a:prstGeom prst="rect">
              <a:avLst/>
            </a:prstGeom>
            <a:noFill/>
            <a:ln>
              <a:noFill/>
            </a:ln>
          </p:spPr>
          <p:txBody>
            <a:bodyPr spcFirstLastPara="1" wrap="square" lIns="60933" tIns="60933" rIns="60933" bIns="60933" anchor="t" anchorCtr="0">
              <a:noAutofit/>
            </a:bodyPr>
            <a:lstStyle/>
            <a:p>
              <a:pPr algn="ctr">
                <a:buClr>
                  <a:srgbClr val="2D394B"/>
                </a:buClr>
                <a:buSzPts val="1200"/>
              </a:pPr>
              <a:r>
                <a:rPr lang="en-US" sz="1333" b="1">
                  <a:solidFill>
                    <a:srgbClr val="2D394B"/>
                  </a:solidFill>
                  <a:latin typeface="Helvetica Neue"/>
                  <a:ea typeface="Helvetica Neue"/>
                  <a:cs typeface="Helvetica Neue"/>
                  <a:sym typeface="Helvetica Neue"/>
                </a:rPr>
                <a:t>Storage</a:t>
              </a:r>
              <a:endParaRPr sz="1333" b="1">
                <a:solidFill>
                  <a:srgbClr val="000000"/>
                </a:solidFill>
                <a:latin typeface="Arial"/>
                <a:ea typeface="Arial"/>
                <a:cs typeface="Arial"/>
                <a:sym typeface="Arial"/>
              </a:endParaRPr>
            </a:p>
          </p:txBody>
        </p:sp>
        <p:grpSp>
          <p:nvGrpSpPr>
            <p:cNvPr id="401" name="Google Shape;401;g5e81a1757e_0_54"/>
            <p:cNvGrpSpPr/>
            <p:nvPr/>
          </p:nvGrpSpPr>
          <p:grpSpPr>
            <a:xfrm>
              <a:off x="3536323" y="3976254"/>
              <a:ext cx="532410" cy="281729"/>
              <a:chOff x="3428107" y="4018825"/>
              <a:chExt cx="748818" cy="423461"/>
            </a:xfrm>
          </p:grpSpPr>
          <p:grpSp>
            <p:nvGrpSpPr>
              <p:cNvPr id="402" name="Google Shape;402;g5e81a1757e_0_54"/>
              <p:cNvGrpSpPr/>
              <p:nvPr/>
            </p:nvGrpSpPr>
            <p:grpSpPr>
              <a:xfrm>
                <a:off x="3428107" y="4018825"/>
                <a:ext cx="748818" cy="423461"/>
                <a:chOff x="0" y="0"/>
                <a:chExt cx="2390100" cy="1851600"/>
              </a:xfrm>
            </p:grpSpPr>
            <p:sp>
              <p:nvSpPr>
                <p:cNvPr id="403" name="Google Shape;403;g5e81a1757e_0_54"/>
                <p:cNvSpPr/>
                <p:nvPr/>
              </p:nvSpPr>
              <p:spPr>
                <a:xfrm>
                  <a:off x="0" y="0"/>
                  <a:ext cx="2390100" cy="1851600"/>
                </a:xfrm>
                <a:prstGeom prst="rect">
                  <a:avLst/>
                </a:prstGeom>
                <a:solidFill>
                  <a:srgbClr val="2A394D"/>
                </a:solidFill>
                <a:ln>
                  <a:noFill/>
                </a:ln>
              </p:spPr>
              <p:txBody>
                <a:bodyPr spcFirstLastPara="1" wrap="square" lIns="0" tIns="0" rIns="0" bIns="0" anchor="ctr" anchorCtr="0">
                  <a:noAutofit/>
                </a:bodyPr>
                <a:lstStyle/>
                <a:p>
                  <a:pPr algn="ctr">
                    <a:buClr>
                      <a:srgbClr val="000000"/>
                    </a:buClr>
                    <a:buSzPts val="1200"/>
                  </a:pPr>
                  <a:endParaRPr sz="1467">
                    <a:solidFill>
                      <a:srgbClr val="FFFFFF"/>
                    </a:solidFill>
                    <a:latin typeface="Helvetica Neue"/>
                    <a:ea typeface="Helvetica Neue"/>
                    <a:cs typeface="Helvetica Neue"/>
                    <a:sym typeface="Helvetica Neue"/>
                  </a:endParaRPr>
                </a:p>
              </p:txBody>
            </p:sp>
            <p:sp>
              <p:nvSpPr>
                <p:cNvPr id="404" name="Google Shape;404;g5e81a1757e_0_54"/>
                <p:cNvSpPr/>
                <p:nvPr/>
              </p:nvSpPr>
              <p:spPr>
                <a:xfrm>
                  <a:off x="101600" y="101600"/>
                  <a:ext cx="2187000" cy="1648500"/>
                </a:xfrm>
                <a:prstGeom prst="rect">
                  <a:avLst/>
                </a:prstGeom>
                <a:solidFill>
                  <a:srgbClr val="FFFFFF"/>
                </a:solidFill>
                <a:ln>
                  <a:noFill/>
                </a:ln>
              </p:spPr>
              <p:txBody>
                <a:bodyPr spcFirstLastPara="1" wrap="square" lIns="0" tIns="0" rIns="0" bIns="0" anchor="ctr" anchorCtr="0">
                  <a:noAutofit/>
                </a:bodyPr>
                <a:lstStyle/>
                <a:p>
                  <a:pPr algn="ctr">
                    <a:buClr>
                      <a:srgbClr val="000000"/>
                    </a:buClr>
                    <a:buSzPts val="1200"/>
                  </a:pPr>
                  <a:endParaRPr sz="1467">
                    <a:solidFill>
                      <a:srgbClr val="FFFFFF"/>
                    </a:solidFill>
                    <a:latin typeface="Helvetica Neue"/>
                    <a:ea typeface="Helvetica Neue"/>
                    <a:cs typeface="Helvetica Neue"/>
                    <a:sym typeface="Helvetica Neue"/>
                  </a:endParaRPr>
                </a:p>
              </p:txBody>
            </p:sp>
          </p:grpSp>
          <p:sp>
            <p:nvSpPr>
              <p:cNvPr id="405" name="Google Shape;405;g5e81a1757e_0_54"/>
              <p:cNvSpPr/>
              <p:nvPr/>
            </p:nvSpPr>
            <p:spPr>
              <a:xfrm>
                <a:off x="3535283" y="4042061"/>
                <a:ext cx="71056" cy="377012"/>
              </a:xfrm>
              <a:prstGeom prst="rect">
                <a:avLst/>
              </a:prstGeom>
              <a:solidFill>
                <a:srgbClr val="A1D4FF"/>
              </a:solidFill>
              <a:ln>
                <a:noFill/>
              </a:ln>
            </p:spPr>
            <p:txBody>
              <a:bodyPr spcFirstLastPara="1" wrap="square" lIns="0" tIns="0" rIns="0" bIns="0" anchor="ctr" anchorCtr="0">
                <a:noAutofit/>
              </a:bodyPr>
              <a:lstStyle/>
              <a:p>
                <a:pPr algn="ctr">
                  <a:buClr>
                    <a:srgbClr val="000000"/>
                  </a:buClr>
                  <a:buSzPts val="1200"/>
                </a:pPr>
                <a:endParaRPr sz="1467">
                  <a:solidFill>
                    <a:srgbClr val="FFFFFF"/>
                  </a:solidFill>
                  <a:latin typeface="Helvetica Neue"/>
                  <a:ea typeface="Helvetica Neue"/>
                  <a:cs typeface="Helvetica Neue"/>
                  <a:sym typeface="Helvetica Neue"/>
                </a:endParaRPr>
              </a:p>
            </p:txBody>
          </p:sp>
          <p:sp>
            <p:nvSpPr>
              <p:cNvPr id="406" name="Google Shape;406;g5e81a1757e_0_54"/>
              <p:cNvSpPr/>
              <p:nvPr/>
            </p:nvSpPr>
            <p:spPr>
              <a:xfrm>
                <a:off x="3847702" y="4042061"/>
                <a:ext cx="131022" cy="377012"/>
              </a:xfrm>
              <a:prstGeom prst="rect">
                <a:avLst/>
              </a:prstGeom>
              <a:solidFill>
                <a:srgbClr val="B6D7A8"/>
              </a:solidFill>
              <a:ln>
                <a:noFill/>
              </a:ln>
            </p:spPr>
            <p:txBody>
              <a:bodyPr spcFirstLastPara="1" wrap="square" lIns="0" tIns="0" rIns="0" bIns="0" anchor="ctr" anchorCtr="0">
                <a:noAutofit/>
              </a:bodyPr>
              <a:lstStyle/>
              <a:p>
                <a:pPr algn="ctr">
                  <a:buClr>
                    <a:srgbClr val="000000"/>
                  </a:buClr>
                  <a:buSzPts val="1200"/>
                </a:pPr>
                <a:endParaRPr sz="1467">
                  <a:solidFill>
                    <a:srgbClr val="FFFFFF"/>
                  </a:solidFill>
                  <a:latin typeface="Helvetica Neue"/>
                  <a:ea typeface="Helvetica Neue"/>
                  <a:cs typeface="Helvetica Neue"/>
                  <a:sym typeface="Helvetica Neue"/>
                </a:endParaRPr>
              </a:p>
            </p:txBody>
          </p:sp>
          <p:sp>
            <p:nvSpPr>
              <p:cNvPr id="407" name="Google Shape;407;g5e81a1757e_0_54"/>
              <p:cNvSpPr/>
              <p:nvPr/>
            </p:nvSpPr>
            <p:spPr>
              <a:xfrm>
                <a:off x="3717750" y="4042011"/>
                <a:ext cx="72900" cy="377100"/>
              </a:xfrm>
              <a:prstGeom prst="rect">
                <a:avLst/>
              </a:prstGeom>
              <a:solidFill>
                <a:srgbClr val="E6B8AF"/>
              </a:solidFill>
              <a:ln>
                <a:noFill/>
              </a:ln>
            </p:spPr>
            <p:txBody>
              <a:bodyPr spcFirstLastPara="1" wrap="square" lIns="0" tIns="0" rIns="0" bIns="0" anchor="ctr" anchorCtr="0">
                <a:noAutofit/>
              </a:bodyPr>
              <a:lstStyle/>
              <a:p>
                <a:pPr algn="ctr">
                  <a:buClr>
                    <a:srgbClr val="000000"/>
                  </a:buClr>
                  <a:buSzPts val="1200"/>
                </a:pPr>
                <a:endParaRPr sz="1467">
                  <a:solidFill>
                    <a:srgbClr val="FFFFFF"/>
                  </a:solidFill>
                  <a:latin typeface="Helvetica Neue"/>
                  <a:ea typeface="Helvetica Neue"/>
                  <a:cs typeface="Helvetica Neue"/>
                  <a:sym typeface="Helvetica Neue"/>
                </a:endParaRPr>
              </a:p>
            </p:txBody>
          </p:sp>
        </p:grpSp>
      </p:grpSp>
      <p:sp>
        <p:nvSpPr>
          <p:cNvPr id="408" name="Google Shape;408;g5e81a1757e_0_54"/>
          <p:cNvSpPr/>
          <p:nvPr/>
        </p:nvSpPr>
        <p:spPr>
          <a:xfrm>
            <a:off x="10533200" y="4113517"/>
            <a:ext cx="40400" cy="204800"/>
          </a:xfrm>
          <a:prstGeom prst="rect">
            <a:avLst/>
          </a:prstGeom>
          <a:solidFill>
            <a:srgbClr val="B6D7A8"/>
          </a:solidFill>
          <a:ln>
            <a:noFill/>
          </a:ln>
        </p:spPr>
        <p:txBody>
          <a:bodyPr spcFirstLastPara="1" wrap="square" lIns="0" tIns="0" rIns="0" bIns="0" anchor="ctr" anchorCtr="0">
            <a:noAutofit/>
          </a:bodyPr>
          <a:lstStyle/>
          <a:p>
            <a:pPr algn="ctr">
              <a:buClr>
                <a:srgbClr val="000000"/>
              </a:buClr>
              <a:buSzPts val="1200"/>
            </a:pPr>
            <a:endParaRPr sz="1467">
              <a:solidFill>
                <a:srgbClr val="FFFFFF"/>
              </a:solidFill>
              <a:latin typeface="Helvetica Neue"/>
              <a:ea typeface="Helvetica Neue"/>
              <a:cs typeface="Helvetica Neue"/>
              <a:sym typeface="Helvetica Neue"/>
            </a:endParaRPr>
          </a:p>
        </p:txBody>
      </p:sp>
      <p:sp>
        <p:nvSpPr>
          <p:cNvPr id="409" name="Google Shape;409;g5e81a1757e_0_54"/>
          <p:cNvSpPr/>
          <p:nvPr/>
        </p:nvSpPr>
        <p:spPr>
          <a:xfrm>
            <a:off x="954775" y="2054084"/>
            <a:ext cx="1219200" cy="287200"/>
          </a:xfrm>
          <a:prstGeom prst="rect">
            <a:avLst/>
          </a:prstGeom>
          <a:noFill/>
          <a:ln>
            <a:noFill/>
          </a:ln>
        </p:spPr>
        <p:txBody>
          <a:bodyPr spcFirstLastPara="1" wrap="square" lIns="121900" tIns="60933" rIns="121900" bIns="60933" anchor="t" anchorCtr="0">
            <a:noAutofit/>
          </a:bodyPr>
          <a:lstStyle/>
          <a:p>
            <a:pPr algn="ctr">
              <a:buClr>
                <a:srgbClr val="000000"/>
              </a:buClr>
              <a:buSzPts val="800"/>
            </a:pPr>
            <a:r>
              <a:rPr lang="en-US" sz="1067" b="1">
                <a:solidFill>
                  <a:srgbClr val="1F2A3D"/>
                </a:solidFill>
                <a:latin typeface="Roboto"/>
                <a:ea typeface="Roboto"/>
                <a:cs typeface="Roboto"/>
                <a:sym typeface="Roboto"/>
              </a:rPr>
              <a:t>Container A</a:t>
            </a:r>
            <a:endParaRPr sz="1067" b="1">
              <a:solidFill>
                <a:srgbClr val="1F2A3D"/>
              </a:solidFill>
              <a:latin typeface="Arial"/>
              <a:ea typeface="Arial"/>
              <a:cs typeface="Arial"/>
              <a:sym typeface="Arial"/>
            </a:endParaRPr>
          </a:p>
        </p:txBody>
      </p:sp>
      <p:sp>
        <p:nvSpPr>
          <p:cNvPr id="410" name="Google Shape;410;g5e81a1757e_0_54"/>
          <p:cNvSpPr/>
          <p:nvPr/>
        </p:nvSpPr>
        <p:spPr>
          <a:xfrm>
            <a:off x="2645641" y="2054084"/>
            <a:ext cx="1219200" cy="287200"/>
          </a:xfrm>
          <a:prstGeom prst="rect">
            <a:avLst/>
          </a:prstGeom>
          <a:noFill/>
          <a:ln>
            <a:noFill/>
          </a:ln>
        </p:spPr>
        <p:txBody>
          <a:bodyPr spcFirstLastPara="1" wrap="square" lIns="121900" tIns="60933" rIns="121900" bIns="60933" anchor="t" anchorCtr="0">
            <a:noAutofit/>
          </a:bodyPr>
          <a:lstStyle/>
          <a:p>
            <a:pPr algn="ctr">
              <a:buClr>
                <a:srgbClr val="000000"/>
              </a:buClr>
              <a:buSzPts val="800"/>
            </a:pPr>
            <a:r>
              <a:rPr lang="en-US" sz="1067" b="1">
                <a:solidFill>
                  <a:srgbClr val="1F2A3D"/>
                </a:solidFill>
                <a:latin typeface="Roboto"/>
                <a:ea typeface="Roboto"/>
                <a:cs typeface="Roboto"/>
                <a:sym typeface="Roboto"/>
              </a:rPr>
              <a:t>Container B</a:t>
            </a:r>
            <a:endParaRPr sz="1067" b="1">
              <a:solidFill>
                <a:srgbClr val="1F2A3D"/>
              </a:solidFill>
              <a:latin typeface="Arial"/>
              <a:ea typeface="Arial"/>
              <a:cs typeface="Arial"/>
              <a:sym typeface="Arial"/>
            </a:endParaRPr>
          </a:p>
        </p:txBody>
      </p:sp>
      <p:sp>
        <p:nvSpPr>
          <p:cNvPr id="411" name="Google Shape;411;g5e81a1757e_0_54"/>
          <p:cNvSpPr/>
          <p:nvPr/>
        </p:nvSpPr>
        <p:spPr>
          <a:xfrm>
            <a:off x="4128408" y="2054084"/>
            <a:ext cx="1219200" cy="287200"/>
          </a:xfrm>
          <a:prstGeom prst="rect">
            <a:avLst/>
          </a:prstGeom>
          <a:noFill/>
          <a:ln>
            <a:noFill/>
          </a:ln>
        </p:spPr>
        <p:txBody>
          <a:bodyPr spcFirstLastPara="1" wrap="square" lIns="121900" tIns="60933" rIns="121900" bIns="60933" anchor="t" anchorCtr="0">
            <a:noAutofit/>
          </a:bodyPr>
          <a:lstStyle/>
          <a:p>
            <a:pPr algn="ctr">
              <a:buClr>
                <a:srgbClr val="000000"/>
              </a:buClr>
              <a:buSzPts val="800"/>
            </a:pPr>
            <a:r>
              <a:rPr lang="en-US" sz="1067" b="1">
                <a:solidFill>
                  <a:srgbClr val="1F2A3D"/>
                </a:solidFill>
                <a:latin typeface="Roboto"/>
                <a:ea typeface="Roboto"/>
                <a:cs typeface="Roboto"/>
                <a:sym typeface="Roboto"/>
              </a:rPr>
              <a:t>Container C</a:t>
            </a:r>
            <a:endParaRPr sz="1067" b="1">
              <a:solidFill>
                <a:srgbClr val="1F2A3D"/>
              </a:solidFill>
              <a:latin typeface="Arial"/>
              <a:ea typeface="Arial"/>
              <a:cs typeface="Arial"/>
              <a:sym typeface="Arial"/>
            </a:endParaRPr>
          </a:p>
        </p:txBody>
      </p:sp>
      <p:sp>
        <p:nvSpPr>
          <p:cNvPr id="412" name="Google Shape;412;g5e81a1757e_0_54"/>
          <p:cNvSpPr/>
          <p:nvPr/>
        </p:nvSpPr>
        <p:spPr>
          <a:xfrm>
            <a:off x="6185741" y="1992017"/>
            <a:ext cx="1219200" cy="287200"/>
          </a:xfrm>
          <a:prstGeom prst="rect">
            <a:avLst/>
          </a:prstGeom>
          <a:noFill/>
          <a:ln>
            <a:noFill/>
          </a:ln>
        </p:spPr>
        <p:txBody>
          <a:bodyPr spcFirstLastPara="1" wrap="square" lIns="121900" tIns="60933" rIns="121900" bIns="60933" anchor="t" anchorCtr="0">
            <a:noAutofit/>
          </a:bodyPr>
          <a:lstStyle/>
          <a:p>
            <a:pPr algn="ctr">
              <a:buClr>
                <a:srgbClr val="000000"/>
              </a:buClr>
              <a:buSzPts val="800"/>
            </a:pPr>
            <a:r>
              <a:rPr lang="en-US" sz="1067" b="1">
                <a:solidFill>
                  <a:srgbClr val="1F2A3D"/>
                </a:solidFill>
                <a:latin typeface="Roboto"/>
                <a:ea typeface="Roboto"/>
                <a:cs typeface="Roboto"/>
                <a:sym typeface="Roboto"/>
              </a:rPr>
              <a:t>Container A</a:t>
            </a:r>
            <a:endParaRPr sz="1067" b="1">
              <a:solidFill>
                <a:srgbClr val="1F2A3D"/>
              </a:solidFill>
              <a:latin typeface="Arial"/>
              <a:ea typeface="Arial"/>
              <a:cs typeface="Arial"/>
              <a:sym typeface="Arial"/>
            </a:endParaRPr>
          </a:p>
        </p:txBody>
      </p:sp>
      <p:sp>
        <p:nvSpPr>
          <p:cNvPr id="413" name="Google Shape;413;g5e81a1757e_0_54"/>
          <p:cNvSpPr/>
          <p:nvPr/>
        </p:nvSpPr>
        <p:spPr>
          <a:xfrm>
            <a:off x="8079875" y="1992017"/>
            <a:ext cx="1219200" cy="287200"/>
          </a:xfrm>
          <a:prstGeom prst="rect">
            <a:avLst/>
          </a:prstGeom>
          <a:noFill/>
          <a:ln>
            <a:noFill/>
          </a:ln>
        </p:spPr>
        <p:txBody>
          <a:bodyPr spcFirstLastPara="1" wrap="square" lIns="121900" tIns="60933" rIns="121900" bIns="60933" anchor="t" anchorCtr="0">
            <a:noAutofit/>
          </a:bodyPr>
          <a:lstStyle/>
          <a:p>
            <a:pPr algn="ctr">
              <a:buClr>
                <a:srgbClr val="000000"/>
              </a:buClr>
              <a:buSzPts val="800"/>
            </a:pPr>
            <a:r>
              <a:rPr lang="en-US" sz="1067" b="1">
                <a:solidFill>
                  <a:srgbClr val="1F2A3D"/>
                </a:solidFill>
                <a:latin typeface="Roboto"/>
                <a:ea typeface="Roboto"/>
                <a:cs typeface="Roboto"/>
                <a:sym typeface="Roboto"/>
              </a:rPr>
              <a:t>Container B</a:t>
            </a:r>
            <a:endParaRPr sz="1067" b="1">
              <a:solidFill>
                <a:srgbClr val="1F2A3D"/>
              </a:solidFill>
              <a:latin typeface="Arial"/>
              <a:ea typeface="Arial"/>
              <a:cs typeface="Arial"/>
              <a:sym typeface="Arial"/>
            </a:endParaRPr>
          </a:p>
        </p:txBody>
      </p:sp>
      <p:sp>
        <p:nvSpPr>
          <p:cNvPr id="414" name="Google Shape;414;g5e81a1757e_0_54"/>
          <p:cNvSpPr/>
          <p:nvPr/>
        </p:nvSpPr>
        <p:spPr>
          <a:xfrm>
            <a:off x="9974008" y="1965651"/>
            <a:ext cx="1219200" cy="287200"/>
          </a:xfrm>
          <a:prstGeom prst="rect">
            <a:avLst/>
          </a:prstGeom>
          <a:noFill/>
          <a:ln>
            <a:noFill/>
          </a:ln>
        </p:spPr>
        <p:txBody>
          <a:bodyPr spcFirstLastPara="1" wrap="square" lIns="121900" tIns="60933" rIns="121900" bIns="60933" anchor="t" anchorCtr="0">
            <a:noAutofit/>
          </a:bodyPr>
          <a:lstStyle/>
          <a:p>
            <a:pPr algn="ctr">
              <a:buClr>
                <a:srgbClr val="000000"/>
              </a:buClr>
              <a:buSzPts val="800"/>
            </a:pPr>
            <a:r>
              <a:rPr lang="en-US" sz="1067" b="1">
                <a:solidFill>
                  <a:srgbClr val="1F2A3D"/>
                </a:solidFill>
                <a:latin typeface="Roboto"/>
                <a:ea typeface="Roboto"/>
                <a:cs typeface="Roboto"/>
                <a:sym typeface="Roboto"/>
              </a:rPr>
              <a:t>Container C</a:t>
            </a:r>
            <a:endParaRPr sz="1067" b="1">
              <a:solidFill>
                <a:srgbClr val="1F2A3D"/>
              </a:solidFill>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sp>
        <p:nvSpPr>
          <p:cNvPr id="419" name="Google Shape;419;gac242e7999_0_97"/>
          <p:cNvSpPr/>
          <p:nvPr/>
        </p:nvSpPr>
        <p:spPr>
          <a:xfrm>
            <a:off x="509100" y="1071200"/>
            <a:ext cx="11181600" cy="2512400"/>
          </a:xfrm>
          <a:prstGeom prst="rect">
            <a:avLst/>
          </a:prstGeom>
          <a:solidFill>
            <a:schemeClr val="lt1"/>
          </a:solidFill>
          <a:ln>
            <a:noFill/>
          </a:ln>
        </p:spPr>
        <p:txBody>
          <a:bodyPr spcFirstLastPara="1" wrap="square" lIns="121900" tIns="60933" rIns="121900" bIns="60933" anchor="ctr" anchorCtr="0">
            <a:noAutofit/>
          </a:bodyPr>
          <a:lstStyle/>
          <a:p>
            <a:pPr algn="ctr">
              <a:buClr>
                <a:srgbClr val="000000"/>
              </a:buClr>
              <a:buSzPts val="1400"/>
            </a:pPr>
            <a:endParaRPr sz="1867">
              <a:solidFill>
                <a:schemeClr val="lt1"/>
              </a:solidFill>
              <a:latin typeface="Arial"/>
              <a:ea typeface="Arial"/>
              <a:cs typeface="Arial"/>
              <a:sym typeface="Arial"/>
            </a:endParaRPr>
          </a:p>
        </p:txBody>
      </p:sp>
      <p:sp>
        <p:nvSpPr>
          <p:cNvPr id="420" name="Google Shape;420;gac242e7999_0_97"/>
          <p:cNvSpPr txBox="1">
            <a:spLocks noGrp="1"/>
          </p:cNvSpPr>
          <p:nvPr>
            <p:ph type="title"/>
          </p:nvPr>
        </p:nvSpPr>
        <p:spPr>
          <a:xfrm>
            <a:off x="609600" y="121920"/>
            <a:ext cx="7803200" cy="1023600"/>
          </a:xfrm>
          <a:prstGeom prst="rect">
            <a:avLst/>
          </a:prstGeom>
          <a:noFill/>
          <a:ln>
            <a:noFill/>
          </a:ln>
        </p:spPr>
        <p:txBody>
          <a:bodyPr spcFirstLastPara="1" vert="horz" wrap="square" lIns="121900" tIns="121900" rIns="121900" bIns="121900" rtlCol="0" anchor="ctr" anchorCtr="0">
            <a:noAutofit/>
          </a:bodyPr>
          <a:lstStyle/>
          <a:p>
            <a:r>
              <a:rPr lang="en-US"/>
              <a:t>Seamless integration</a:t>
            </a:r>
            <a:endParaRPr/>
          </a:p>
        </p:txBody>
      </p:sp>
      <p:sp>
        <p:nvSpPr>
          <p:cNvPr id="421" name="Google Shape;421;gac242e7999_0_97"/>
          <p:cNvSpPr/>
          <p:nvPr/>
        </p:nvSpPr>
        <p:spPr>
          <a:xfrm>
            <a:off x="609599" y="1269233"/>
            <a:ext cx="2283600" cy="697600"/>
          </a:xfrm>
          <a:prstGeom prst="rect">
            <a:avLst/>
          </a:prstGeom>
          <a:noFill/>
          <a:ln>
            <a:noFill/>
          </a:ln>
        </p:spPr>
        <p:txBody>
          <a:bodyPr spcFirstLastPara="1" wrap="square" lIns="121900" tIns="60933" rIns="121900" bIns="60933" anchor="t" anchorCtr="0">
            <a:noAutofit/>
          </a:bodyPr>
          <a:lstStyle/>
          <a:p>
            <a:pPr>
              <a:buClr>
                <a:srgbClr val="000000"/>
              </a:buClr>
              <a:buSzPts val="1400"/>
            </a:pPr>
            <a:r>
              <a:rPr lang="en-US" sz="1867" b="1">
                <a:solidFill>
                  <a:srgbClr val="1F2A3D"/>
                </a:solidFill>
                <a:latin typeface="Roboto"/>
                <a:ea typeface="Roboto"/>
                <a:cs typeface="Roboto"/>
                <a:sym typeface="Roboto"/>
              </a:rPr>
              <a:t>Standard container initiation</a:t>
            </a:r>
            <a:endParaRPr sz="1867" b="1">
              <a:solidFill>
                <a:srgbClr val="1F2A3D"/>
              </a:solidFill>
              <a:latin typeface="Roboto"/>
              <a:ea typeface="Roboto"/>
              <a:cs typeface="Roboto"/>
              <a:sym typeface="Roboto"/>
            </a:endParaRPr>
          </a:p>
        </p:txBody>
      </p:sp>
      <p:sp>
        <p:nvSpPr>
          <p:cNvPr id="422" name="Google Shape;422;gac242e7999_0_97"/>
          <p:cNvSpPr/>
          <p:nvPr/>
        </p:nvSpPr>
        <p:spPr>
          <a:xfrm>
            <a:off x="2898932" y="1348997"/>
            <a:ext cx="1599200" cy="410400"/>
          </a:xfrm>
          <a:prstGeom prst="rect">
            <a:avLst/>
          </a:prstGeom>
          <a:solidFill>
            <a:srgbClr val="5E81BE">
              <a:alpha val="40000"/>
            </a:srgbClr>
          </a:solidFill>
          <a:ln>
            <a:noFill/>
          </a:ln>
        </p:spPr>
        <p:txBody>
          <a:bodyPr spcFirstLastPara="1" wrap="square" lIns="121900" tIns="121900" rIns="121900" bIns="121900" anchor="t" anchorCtr="0">
            <a:noAutofit/>
          </a:bodyPr>
          <a:lstStyle/>
          <a:p>
            <a:pPr algn="ctr">
              <a:buClr>
                <a:srgbClr val="000000"/>
              </a:buClr>
              <a:buSzPts val="800"/>
            </a:pPr>
            <a:r>
              <a:rPr lang="en-US" sz="1067" b="1">
                <a:solidFill>
                  <a:srgbClr val="1F2A3D"/>
                </a:solidFill>
                <a:latin typeface="Roboto"/>
                <a:ea typeface="Roboto"/>
                <a:cs typeface="Roboto"/>
                <a:sym typeface="Roboto"/>
              </a:rPr>
              <a:t>OPENSTACK</a:t>
            </a:r>
            <a:endParaRPr sz="1067" b="1">
              <a:solidFill>
                <a:srgbClr val="1F2A3D"/>
              </a:solidFill>
              <a:latin typeface="Arial"/>
              <a:ea typeface="Arial"/>
              <a:cs typeface="Arial"/>
              <a:sym typeface="Arial"/>
            </a:endParaRPr>
          </a:p>
        </p:txBody>
      </p:sp>
      <p:sp>
        <p:nvSpPr>
          <p:cNvPr id="423" name="Google Shape;423;gac242e7999_0_97"/>
          <p:cNvSpPr/>
          <p:nvPr/>
        </p:nvSpPr>
        <p:spPr>
          <a:xfrm>
            <a:off x="5126205" y="1365925"/>
            <a:ext cx="1219200" cy="410400"/>
          </a:xfrm>
          <a:prstGeom prst="rect">
            <a:avLst/>
          </a:prstGeom>
          <a:solidFill>
            <a:srgbClr val="5E81BE">
              <a:alpha val="40000"/>
            </a:srgbClr>
          </a:solidFill>
          <a:ln>
            <a:noFill/>
          </a:ln>
        </p:spPr>
        <p:txBody>
          <a:bodyPr spcFirstLastPara="1" wrap="square" lIns="121900" tIns="121900" rIns="121900" bIns="121900" anchor="t" anchorCtr="0">
            <a:noAutofit/>
          </a:bodyPr>
          <a:lstStyle/>
          <a:p>
            <a:pPr algn="ctr">
              <a:buClr>
                <a:srgbClr val="000000"/>
              </a:buClr>
              <a:buSzPts val="800"/>
            </a:pPr>
            <a:r>
              <a:rPr lang="en-US" sz="1067" b="1">
                <a:solidFill>
                  <a:srgbClr val="1F2A3D"/>
                </a:solidFill>
                <a:latin typeface="Roboto"/>
                <a:ea typeface="Roboto"/>
                <a:cs typeface="Roboto"/>
                <a:sym typeface="Roboto"/>
              </a:rPr>
              <a:t>DOCKER</a:t>
            </a:r>
            <a:endParaRPr sz="1067" b="1">
              <a:solidFill>
                <a:srgbClr val="1F2A3D"/>
              </a:solidFill>
              <a:latin typeface="Arial"/>
              <a:ea typeface="Arial"/>
              <a:cs typeface="Arial"/>
              <a:sym typeface="Arial"/>
            </a:endParaRPr>
          </a:p>
        </p:txBody>
      </p:sp>
      <p:sp>
        <p:nvSpPr>
          <p:cNvPr id="424" name="Google Shape;424;gac242e7999_0_97"/>
          <p:cNvSpPr/>
          <p:nvPr/>
        </p:nvSpPr>
        <p:spPr>
          <a:xfrm>
            <a:off x="6973576" y="1844029"/>
            <a:ext cx="1219200" cy="410400"/>
          </a:xfrm>
          <a:prstGeom prst="rect">
            <a:avLst/>
          </a:prstGeom>
          <a:solidFill>
            <a:srgbClr val="42AC70">
              <a:alpha val="29409"/>
            </a:srgbClr>
          </a:solidFill>
          <a:ln>
            <a:noFill/>
          </a:ln>
        </p:spPr>
        <p:txBody>
          <a:bodyPr spcFirstLastPara="1" wrap="square" lIns="121900" tIns="121900" rIns="121900" bIns="121900" anchor="t" anchorCtr="0">
            <a:noAutofit/>
          </a:bodyPr>
          <a:lstStyle/>
          <a:p>
            <a:pPr algn="ctr">
              <a:buClr>
                <a:srgbClr val="000000"/>
              </a:buClr>
              <a:buSzPts val="800"/>
            </a:pPr>
            <a:r>
              <a:rPr lang="en-US" sz="1067" b="1">
                <a:solidFill>
                  <a:srgbClr val="1F2A3D"/>
                </a:solidFill>
                <a:latin typeface="Roboto"/>
                <a:ea typeface="Roboto"/>
                <a:cs typeface="Roboto"/>
                <a:sym typeface="Roboto"/>
              </a:rPr>
              <a:t>OCI</a:t>
            </a:r>
            <a:endParaRPr sz="1067" b="1">
              <a:solidFill>
                <a:srgbClr val="1F2A3D"/>
              </a:solidFill>
              <a:latin typeface="Arial"/>
              <a:ea typeface="Arial"/>
              <a:cs typeface="Arial"/>
              <a:sym typeface="Arial"/>
            </a:endParaRPr>
          </a:p>
        </p:txBody>
      </p:sp>
      <p:sp>
        <p:nvSpPr>
          <p:cNvPr id="425" name="Google Shape;425;gac242e7999_0_97"/>
          <p:cNvSpPr/>
          <p:nvPr/>
        </p:nvSpPr>
        <p:spPr>
          <a:xfrm>
            <a:off x="6973576" y="2230833"/>
            <a:ext cx="1219200" cy="430800"/>
          </a:xfrm>
          <a:prstGeom prst="rect">
            <a:avLst/>
          </a:prstGeom>
          <a:solidFill>
            <a:srgbClr val="1F2A3D"/>
          </a:solidFill>
          <a:ln>
            <a:noFill/>
          </a:ln>
        </p:spPr>
        <p:txBody>
          <a:bodyPr spcFirstLastPara="1" wrap="square" lIns="121900" tIns="121900" rIns="121900" bIns="121900" anchor="t" anchorCtr="0">
            <a:noAutofit/>
          </a:bodyPr>
          <a:lstStyle/>
          <a:p>
            <a:pPr algn="ctr">
              <a:buClr>
                <a:srgbClr val="000000"/>
              </a:buClr>
              <a:buSzPts val="900"/>
            </a:pPr>
            <a:r>
              <a:rPr lang="en-US" sz="1200" b="1">
                <a:solidFill>
                  <a:schemeClr val="lt1"/>
                </a:solidFill>
                <a:latin typeface="Roboto"/>
                <a:ea typeface="Roboto"/>
                <a:cs typeface="Roboto"/>
                <a:sym typeface="Roboto"/>
              </a:rPr>
              <a:t>runc</a:t>
            </a:r>
            <a:endParaRPr sz="1200" b="1">
              <a:solidFill>
                <a:schemeClr val="lt1"/>
              </a:solidFill>
              <a:latin typeface="Arial"/>
              <a:ea typeface="Arial"/>
              <a:cs typeface="Arial"/>
              <a:sym typeface="Arial"/>
            </a:endParaRPr>
          </a:p>
        </p:txBody>
      </p:sp>
      <p:sp>
        <p:nvSpPr>
          <p:cNvPr id="426" name="Google Shape;426;gac242e7999_0_97"/>
          <p:cNvSpPr/>
          <p:nvPr/>
        </p:nvSpPr>
        <p:spPr>
          <a:xfrm>
            <a:off x="9394304" y="1838456"/>
            <a:ext cx="1658000" cy="870000"/>
          </a:xfrm>
          <a:prstGeom prst="rect">
            <a:avLst/>
          </a:prstGeom>
          <a:solidFill>
            <a:srgbClr val="A1D4FF"/>
          </a:solidFill>
          <a:ln>
            <a:noFill/>
          </a:ln>
        </p:spPr>
        <p:txBody>
          <a:bodyPr spcFirstLastPara="1" wrap="square" lIns="121900" tIns="60933" rIns="121900" bIns="60933" anchor="ctr" anchorCtr="0">
            <a:noAutofit/>
          </a:bodyPr>
          <a:lstStyle/>
          <a:p>
            <a:pPr algn="ctr">
              <a:buClr>
                <a:srgbClr val="000000"/>
              </a:buClr>
              <a:buSzPts val="1400"/>
            </a:pPr>
            <a:endParaRPr sz="1867">
              <a:solidFill>
                <a:schemeClr val="lt1"/>
              </a:solidFill>
              <a:latin typeface="Arial"/>
              <a:ea typeface="Arial"/>
              <a:cs typeface="Arial"/>
              <a:sym typeface="Arial"/>
            </a:endParaRPr>
          </a:p>
        </p:txBody>
      </p:sp>
      <p:sp>
        <p:nvSpPr>
          <p:cNvPr id="427" name="Google Shape;427;gac242e7999_0_97"/>
          <p:cNvSpPr/>
          <p:nvPr/>
        </p:nvSpPr>
        <p:spPr>
          <a:xfrm>
            <a:off x="9480264" y="2001672"/>
            <a:ext cx="1477200" cy="287200"/>
          </a:xfrm>
          <a:prstGeom prst="rect">
            <a:avLst/>
          </a:prstGeom>
          <a:solidFill>
            <a:schemeClr val="lt1"/>
          </a:solidFill>
          <a:ln>
            <a:noFill/>
          </a:ln>
        </p:spPr>
        <p:txBody>
          <a:bodyPr spcFirstLastPara="1" wrap="square" lIns="121900" tIns="60933" rIns="121900" bIns="60933" anchor="t" anchorCtr="0">
            <a:noAutofit/>
          </a:bodyPr>
          <a:lstStyle/>
          <a:p>
            <a:pPr algn="ctr">
              <a:buClr>
                <a:srgbClr val="000000"/>
              </a:buClr>
              <a:buSzPts val="800"/>
            </a:pPr>
            <a:r>
              <a:rPr lang="en-US" sz="1067" b="1">
                <a:solidFill>
                  <a:srgbClr val="1F2A3D"/>
                </a:solidFill>
                <a:latin typeface="Roboto"/>
                <a:ea typeface="Roboto"/>
                <a:cs typeface="Roboto"/>
                <a:sym typeface="Roboto"/>
              </a:rPr>
              <a:t>PROCESS</a:t>
            </a:r>
            <a:endParaRPr sz="1067" b="1">
              <a:solidFill>
                <a:srgbClr val="1F2A3D"/>
              </a:solidFill>
              <a:latin typeface="Arial"/>
              <a:ea typeface="Arial"/>
              <a:cs typeface="Arial"/>
              <a:sym typeface="Arial"/>
            </a:endParaRPr>
          </a:p>
        </p:txBody>
      </p:sp>
      <p:sp>
        <p:nvSpPr>
          <p:cNvPr id="428" name="Google Shape;428;gac242e7999_0_97"/>
          <p:cNvSpPr/>
          <p:nvPr/>
        </p:nvSpPr>
        <p:spPr>
          <a:xfrm>
            <a:off x="9480264" y="2335405"/>
            <a:ext cx="1463200" cy="307600"/>
          </a:xfrm>
          <a:prstGeom prst="rect">
            <a:avLst/>
          </a:prstGeom>
          <a:noFill/>
          <a:ln>
            <a:noFill/>
          </a:ln>
        </p:spPr>
        <p:txBody>
          <a:bodyPr spcFirstLastPara="1" wrap="square" lIns="121900" tIns="60933" rIns="121900" bIns="60933" anchor="t" anchorCtr="0">
            <a:noAutofit/>
          </a:bodyPr>
          <a:lstStyle/>
          <a:p>
            <a:pPr algn="ctr">
              <a:buClr>
                <a:srgbClr val="000000"/>
              </a:buClr>
              <a:buSzPts val="900"/>
            </a:pPr>
            <a:r>
              <a:rPr lang="en-US" sz="1200">
                <a:solidFill>
                  <a:srgbClr val="1F2A3D"/>
                </a:solidFill>
                <a:latin typeface="Roboto"/>
                <a:ea typeface="Roboto"/>
                <a:cs typeface="Roboto"/>
                <a:sym typeface="Roboto"/>
              </a:rPr>
              <a:t>container</a:t>
            </a:r>
            <a:endParaRPr sz="1200">
              <a:solidFill>
                <a:srgbClr val="1F2A3D"/>
              </a:solidFill>
              <a:latin typeface="Arial"/>
              <a:ea typeface="Arial"/>
              <a:cs typeface="Arial"/>
              <a:sym typeface="Arial"/>
            </a:endParaRPr>
          </a:p>
        </p:txBody>
      </p:sp>
      <p:sp>
        <p:nvSpPr>
          <p:cNvPr id="429" name="Google Shape;429;gac242e7999_0_97"/>
          <p:cNvSpPr/>
          <p:nvPr/>
        </p:nvSpPr>
        <p:spPr>
          <a:xfrm>
            <a:off x="5126205" y="1970780"/>
            <a:ext cx="1219200" cy="574400"/>
          </a:xfrm>
          <a:prstGeom prst="rect">
            <a:avLst/>
          </a:prstGeom>
          <a:solidFill>
            <a:srgbClr val="F15B3E">
              <a:alpha val="29409"/>
            </a:srgbClr>
          </a:solidFill>
          <a:ln>
            <a:noFill/>
          </a:ln>
        </p:spPr>
        <p:txBody>
          <a:bodyPr spcFirstLastPara="1" wrap="square" lIns="121900" tIns="121900" rIns="121900" bIns="121900" anchor="t" anchorCtr="0">
            <a:noAutofit/>
          </a:bodyPr>
          <a:lstStyle/>
          <a:p>
            <a:pPr algn="ctr">
              <a:buClr>
                <a:srgbClr val="000000"/>
              </a:buClr>
              <a:buSzPts val="800"/>
            </a:pPr>
            <a:r>
              <a:rPr lang="en-US" sz="1067" b="1">
                <a:solidFill>
                  <a:srgbClr val="1F2A3D"/>
                </a:solidFill>
                <a:latin typeface="Roboto"/>
                <a:ea typeface="Roboto"/>
                <a:cs typeface="Roboto"/>
                <a:sym typeface="Roboto"/>
              </a:rPr>
              <a:t>CRI-O or </a:t>
            </a:r>
            <a:endParaRPr sz="1867">
              <a:solidFill>
                <a:srgbClr val="000000"/>
              </a:solidFill>
              <a:latin typeface="Arial"/>
              <a:ea typeface="Arial"/>
              <a:cs typeface="Arial"/>
              <a:sym typeface="Arial"/>
            </a:endParaRPr>
          </a:p>
          <a:p>
            <a:pPr algn="ctr">
              <a:buClr>
                <a:srgbClr val="000000"/>
              </a:buClr>
              <a:buSzPts val="800"/>
            </a:pPr>
            <a:r>
              <a:rPr lang="en-US" sz="1067" b="1">
                <a:solidFill>
                  <a:srgbClr val="1F2A3D"/>
                </a:solidFill>
                <a:latin typeface="Roboto"/>
                <a:ea typeface="Roboto"/>
                <a:cs typeface="Roboto"/>
                <a:sym typeface="Roboto"/>
              </a:rPr>
              <a:t>Containerd</a:t>
            </a:r>
            <a:endParaRPr sz="1067" b="1">
              <a:solidFill>
                <a:srgbClr val="1F2A3D"/>
              </a:solidFill>
              <a:latin typeface="Roboto"/>
              <a:ea typeface="Roboto"/>
              <a:cs typeface="Roboto"/>
              <a:sym typeface="Roboto"/>
            </a:endParaRPr>
          </a:p>
        </p:txBody>
      </p:sp>
      <p:cxnSp>
        <p:nvCxnSpPr>
          <p:cNvPr id="430" name="Google Shape;430;gac242e7999_0_97"/>
          <p:cNvCxnSpPr/>
          <p:nvPr/>
        </p:nvCxnSpPr>
        <p:spPr>
          <a:xfrm>
            <a:off x="4595705" y="1545333"/>
            <a:ext cx="432400" cy="8800"/>
          </a:xfrm>
          <a:prstGeom prst="straightConnector1">
            <a:avLst/>
          </a:prstGeom>
          <a:noFill/>
          <a:ln w="12700" cap="flat" cmpd="sng">
            <a:solidFill>
              <a:srgbClr val="1F2A3D"/>
            </a:solidFill>
            <a:prstDash val="dot"/>
            <a:round/>
            <a:headEnd type="none" w="sm" len="sm"/>
            <a:tailEnd type="triangle" w="med" len="med"/>
          </a:ln>
        </p:spPr>
      </p:cxnSp>
      <p:cxnSp>
        <p:nvCxnSpPr>
          <p:cNvPr id="431" name="Google Shape;431;gac242e7999_0_97"/>
          <p:cNvCxnSpPr/>
          <p:nvPr/>
        </p:nvCxnSpPr>
        <p:spPr>
          <a:xfrm>
            <a:off x="8296608" y="2254399"/>
            <a:ext cx="936400" cy="0"/>
          </a:xfrm>
          <a:prstGeom prst="straightConnector1">
            <a:avLst/>
          </a:prstGeom>
          <a:noFill/>
          <a:ln w="12700" cap="flat" cmpd="sng">
            <a:solidFill>
              <a:srgbClr val="1F2A3D"/>
            </a:solidFill>
            <a:prstDash val="dot"/>
            <a:round/>
            <a:headEnd type="none" w="sm" len="sm"/>
            <a:tailEnd type="triangle" w="med" len="med"/>
          </a:ln>
        </p:spPr>
      </p:cxnSp>
      <p:cxnSp>
        <p:nvCxnSpPr>
          <p:cNvPr id="432" name="Google Shape;432;gac242e7999_0_97"/>
          <p:cNvCxnSpPr/>
          <p:nvPr/>
        </p:nvCxnSpPr>
        <p:spPr>
          <a:xfrm>
            <a:off x="4595705" y="2248939"/>
            <a:ext cx="432400" cy="8800"/>
          </a:xfrm>
          <a:prstGeom prst="straightConnector1">
            <a:avLst/>
          </a:prstGeom>
          <a:noFill/>
          <a:ln w="12700" cap="flat" cmpd="sng">
            <a:solidFill>
              <a:srgbClr val="1F2A3D"/>
            </a:solidFill>
            <a:prstDash val="dot"/>
            <a:round/>
            <a:headEnd type="none" w="sm" len="sm"/>
            <a:tailEnd type="triangle" w="med" len="med"/>
          </a:ln>
        </p:spPr>
      </p:cxnSp>
      <p:sp>
        <p:nvSpPr>
          <p:cNvPr id="433" name="Google Shape;433;gac242e7999_0_97"/>
          <p:cNvSpPr/>
          <p:nvPr/>
        </p:nvSpPr>
        <p:spPr>
          <a:xfrm>
            <a:off x="509100" y="3898133"/>
            <a:ext cx="11181600" cy="2512400"/>
          </a:xfrm>
          <a:prstGeom prst="rect">
            <a:avLst/>
          </a:prstGeom>
          <a:solidFill>
            <a:schemeClr val="lt1"/>
          </a:solidFill>
          <a:ln>
            <a:noFill/>
          </a:ln>
        </p:spPr>
        <p:txBody>
          <a:bodyPr spcFirstLastPara="1" wrap="square" lIns="121900" tIns="60933" rIns="121900" bIns="60933" anchor="ctr" anchorCtr="0">
            <a:noAutofit/>
          </a:bodyPr>
          <a:lstStyle/>
          <a:p>
            <a:pPr algn="ctr">
              <a:buClr>
                <a:srgbClr val="000000"/>
              </a:buClr>
              <a:buSzPts val="1400"/>
            </a:pPr>
            <a:endParaRPr sz="1867">
              <a:solidFill>
                <a:schemeClr val="lt1"/>
              </a:solidFill>
              <a:latin typeface="Arial"/>
              <a:ea typeface="Arial"/>
              <a:cs typeface="Arial"/>
              <a:sym typeface="Arial"/>
            </a:endParaRPr>
          </a:p>
        </p:txBody>
      </p:sp>
      <p:sp>
        <p:nvSpPr>
          <p:cNvPr id="434" name="Google Shape;434;gac242e7999_0_97"/>
          <p:cNvSpPr/>
          <p:nvPr/>
        </p:nvSpPr>
        <p:spPr>
          <a:xfrm>
            <a:off x="3201927" y="5420905"/>
            <a:ext cx="1218000" cy="418400"/>
          </a:xfrm>
          <a:prstGeom prst="rect">
            <a:avLst/>
          </a:prstGeom>
          <a:solidFill>
            <a:schemeClr val="lt1"/>
          </a:solidFill>
          <a:ln>
            <a:noFill/>
          </a:ln>
        </p:spPr>
        <p:txBody>
          <a:bodyPr spcFirstLastPara="1" wrap="square" lIns="121900" tIns="60933" rIns="121900" bIns="60933" anchor="ctr" anchorCtr="0">
            <a:noAutofit/>
          </a:bodyPr>
          <a:lstStyle/>
          <a:p>
            <a:pPr algn="ctr">
              <a:buClr>
                <a:srgbClr val="000000"/>
              </a:buClr>
              <a:buSzPts val="1400"/>
            </a:pPr>
            <a:endParaRPr sz="1867">
              <a:solidFill>
                <a:schemeClr val="lt1"/>
              </a:solidFill>
              <a:latin typeface="Arial"/>
              <a:ea typeface="Arial"/>
              <a:cs typeface="Arial"/>
              <a:sym typeface="Arial"/>
            </a:endParaRPr>
          </a:p>
        </p:txBody>
      </p:sp>
      <p:sp>
        <p:nvSpPr>
          <p:cNvPr id="435" name="Google Shape;435;gac242e7999_0_97"/>
          <p:cNvSpPr/>
          <p:nvPr/>
        </p:nvSpPr>
        <p:spPr>
          <a:xfrm>
            <a:off x="609599" y="4162173"/>
            <a:ext cx="2210800" cy="697600"/>
          </a:xfrm>
          <a:prstGeom prst="rect">
            <a:avLst/>
          </a:prstGeom>
          <a:noFill/>
          <a:ln>
            <a:noFill/>
          </a:ln>
        </p:spPr>
        <p:txBody>
          <a:bodyPr spcFirstLastPara="1" wrap="square" lIns="121900" tIns="60933" rIns="121900" bIns="60933" anchor="t" anchorCtr="0">
            <a:noAutofit/>
          </a:bodyPr>
          <a:lstStyle/>
          <a:p>
            <a:pPr>
              <a:buClr>
                <a:srgbClr val="000000"/>
              </a:buClr>
              <a:buSzPts val="1400"/>
            </a:pPr>
            <a:r>
              <a:rPr lang="en-US" sz="1867" b="1">
                <a:solidFill>
                  <a:srgbClr val="1F2A3D"/>
                </a:solidFill>
                <a:latin typeface="Roboto"/>
                <a:ea typeface="Roboto"/>
                <a:cs typeface="Roboto"/>
                <a:sym typeface="Roboto"/>
              </a:rPr>
              <a:t>Kata Containers initiation</a:t>
            </a:r>
            <a:endParaRPr sz="1867" b="1">
              <a:solidFill>
                <a:srgbClr val="1F2A3D"/>
              </a:solidFill>
              <a:latin typeface="Roboto"/>
              <a:ea typeface="Roboto"/>
              <a:cs typeface="Roboto"/>
              <a:sym typeface="Roboto"/>
            </a:endParaRPr>
          </a:p>
        </p:txBody>
      </p:sp>
      <p:sp>
        <p:nvSpPr>
          <p:cNvPr id="436" name="Google Shape;436;gac242e7999_0_97"/>
          <p:cNvSpPr/>
          <p:nvPr/>
        </p:nvSpPr>
        <p:spPr>
          <a:xfrm>
            <a:off x="5126205" y="4258865"/>
            <a:ext cx="1219200" cy="410400"/>
          </a:xfrm>
          <a:prstGeom prst="rect">
            <a:avLst/>
          </a:prstGeom>
          <a:solidFill>
            <a:srgbClr val="5E81BE">
              <a:alpha val="40000"/>
            </a:srgbClr>
          </a:solidFill>
          <a:ln>
            <a:noFill/>
          </a:ln>
        </p:spPr>
        <p:txBody>
          <a:bodyPr spcFirstLastPara="1" wrap="square" lIns="121900" tIns="121900" rIns="121900" bIns="121900" anchor="t" anchorCtr="0">
            <a:noAutofit/>
          </a:bodyPr>
          <a:lstStyle/>
          <a:p>
            <a:pPr algn="ctr">
              <a:buClr>
                <a:srgbClr val="000000"/>
              </a:buClr>
              <a:buSzPts val="800"/>
            </a:pPr>
            <a:r>
              <a:rPr lang="en-US" sz="1067" b="1">
                <a:solidFill>
                  <a:srgbClr val="1F2A3D"/>
                </a:solidFill>
                <a:latin typeface="Roboto"/>
                <a:ea typeface="Roboto"/>
                <a:cs typeface="Roboto"/>
                <a:sym typeface="Roboto"/>
              </a:rPr>
              <a:t>DOCKER</a:t>
            </a:r>
            <a:endParaRPr sz="1067" b="1">
              <a:solidFill>
                <a:srgbClr val="1F2A3D"/>
              </a:solidFill>
              <a:latin typeface="Arial"/>
              <a:ea typeface="Arial"/>
              <a:cs typeface="Arial"/>
              <a:sym typeface="Arial"/>
            </a:endParaRPr>
          </a:p>
        </p:txBody>
      </p:sp>
      <p:sp>
        <p:nvSpPr>
          <p:cNvPr id="437" name="Google Shape;437;gac242e7999_0_97"/>
          <p:cNvSpPr/>
          <p:nvPr/>
        </p:nvSpPr>
        <p:spPr>
          <a:xfrm>
            <a:off x="6973576" y="4711155"/>
            <a:ext cx="1219200" cy="410400"/>
          </a:xfrm>
          <a:prstGeom prst="rect">
            <a:avLst/>
          </a:prstGeom>
          <a:solidFill>
            <a:srgbClr val="42AC70">
              <a:alpha val="29409"/>
            </a:srgbClr>
          </a:solidFill>
          <a:ln>
            <a:noFill/>
          </a:ln>
        </p:spPr>
        <p:txBody>
          <a:bodyPr spcFirstLastPara="1" wrap="square" lIns="121900" tIns="121900" rIns="121900" bIns="121900" anchor="t" anchorCtr="0">
            <a:noAutofit/>
          </a:bodyPr>
          <a:lstStyle/>
          <a:p>
            <a:pPr algn="ctr">
              <a:buClr>
                <a:srgbClr val="000000"/>
              </a:buClr>
              <a:buSzPts val="800"/>
            </a:pPr>
            <a:r>
              <a:rPr lang="en-US" sz="1067" b="1">
                <a:solidFill>
                  <a:srgbClr val="1F2A3D"/>
                </a:solidFill>
                <a:latin typeface="Roboto"/>
                <a:ea typeface="Roboto"/>
                <a:cs typeface="Roboto"/>
                <a:sym typeface="Roboto"/>
              </a:rPr>
              <a:t>OCI</a:t>
            </a:r>
            <a:endParaRPr sz="1067" b="1">
              <a:solidFill>
                <a:srgbClr val="1F2A3D"/>
              </a:solidFill>
              <a:latin typeface="Arial"/>
              <a:ea typeface="Arial"/>
              <a:cs typeface="Arial"/>
              <a:sym typeface="Arial"/>
            </a:endParaRPr>
          </a:p>
        </p:txBody>
      </p:sp>
      <p:sp>
        <p:nvSpPr>
          <p:cNvPr id="438" name="Google Shape;438;gac242e7999_0_97"/>
          <p:cNvSpPr/>
          <p:nvPr/>
        </p:nvSpPr>
        <p:spPr>
          <a:xfrm>
            <a:off x="6973576" y="5097959"/>
            <a:ext cx="1219200" cy="430800"/>
          </a:xfrm>
          <a:prstGeom prst="rect">
            <a:avLst/>
          </a:prstGeom>
          <a:solidFill>
            <a:srgbClr val="F15B3E"/>
          </a:solidFill>
          <a:ln>
            <a:noFill/>
          </a:ln>
        </p:spPr>
        <p:txBody>
          <a:bodyPr spcFirstLastPara="1" wrap="square" lIns="121900" tIns="121900" rIns="121900" bIns="121900" anchor="t" anchorCtr="0">
            <a:noAutofit/>
          </a:bodyPr>
          <a:lstStyle/>
          <a:p>
            <a:pPr algn="ctr">
              <a:buClr>
                <a:srgbClr val="000000"/>
              </a:buClr>
              <a:buSzPts val="900"/>
            </a:pPr>
            <a:r>
              <a:rPr lang="en-US" sz="1200" b="1">
                <a:solidFill>
                  <a:schemeClr val="lt1"/>
                </a:solidFill>
                <a:latin typeface="Roboto"/>
                <a:ea typeface="Roboto"/>
                <a:cs typeface="Roboto"/>
                <a:sym typeface="Roboto"/>
              </a:rPr>
              <a:t>Kata-runtime</a:t>
            </a:r>
            <a:endParaRPr sz="1200" b="1">
              <a:solidFill>
                <a:schemeClr val="lt1"/>
              </a:solidFill>
              <a:latin typeface="Arial"/>
              <a:ea typeface="Arial"/>
              <a:cs typeface="Arial"/>
              <a:sym typeface="Arial"/>
            </a:endParaRPr>
          </a:p>
        </p:txBody>
      </p:sp>
      <p:sp>
        <p:nvSpPr>
          <p:cNvPr id="439" name="Google Shape;439;gac242e7999_0_97"/>
          <p:cNvSpPr/>
          <p:nvPr/>
        </p:nvSpPr>
        <p:spPr>
          <a:xfrm>
            <a:off x="5126205" y="4863720"/>
            <a:ext cx="1219200" cy="574400"/>
          </a:xfrm>
          <a:prstGeom prst="rect">
            <a:avLst/>
          </a:prstGeom>
          <a:solidFill>
            <a:srgbClr val="F15B3E">
              <a:alpha val="29409"/>
            </a:srgbClr>
          </a:solidFill>
          <a:ln>
            <a:noFill/>
          </a:ln>
        </p:spPr>
        <p:txBody>
          <a:bodyPr spcFirstLastPara="1" wrap="square" lIns="121900" tIns="121900" rIns="121900" bIns="121900" anchor="t" anchorCtr="0">
            <a:noAutofit/>
          </a:bodyPr>
          <a:lstStyle/>
          <a:p>
            <a:pPr algn="ctr">
              <a:buClr>
                <a:srgbClr val="000000"/>
              </a:buClr>
              <a:buSzPts val="800"/>
            </a:pPr>
            <a:r>
              <a:rPr lang="en-US" sz="1067" b="1">
                <a:solidFill>
                  <a:srgbClr val="1F2A3D"/>
                </a:solidFill>
                <a:latin typeface="Roboto"/>
                <a:ea typeface="Roboto"/>
                <a:cs typeface="Roboto"/>
                <a:sym typeface="Roboto"/>
              </a:rPr>
              <a:t>CRI-O or </a:t>
            </a:r>
            <a:endParaRPr sz="1867">
              <a:solidFill>
                <a:srgbClr val="000000"/>
              </a:solidFill>
              <a:latin typeface="Arial"/>
              <a:ea typeface="Arial"/>
              <a:cs typeface="Arial"/>
              <a:sym typeface="Arial"/>
            </a:endParaRPr>
          </a:p>
          <a:p>
            <a:pPr algn="ctr">
              <a:buClr>
                <a:srgbClr val="000000"/>
              </a:buClr>
              <a:buSzPts val="800"/>
            </a:pPr>
            <a:r>
              <a:rPr lang="en-US" sz="1067" b="1">
                <a:solidFill>
                  <a:srgbClr val="1F2A3D"/>
                </a:solidFill>
                <a:latin typeface="Roboto"/>
                <a:ea typeface="Roboto"/>
                <a:cs typeface="Roboto"/>
                <a:sym typeface="Roboto"/>
              </a:rPr>
              <a:t>Containerd</a:t>
            </a:r>
            <a:endParaRPr sz="1067" b="1">
              <a:solidFill>
                <a:srgbClr val="1F2A3D"/>
              </a:solidFill>
              <a:latin typeface="Roboto"/>
              <a:ea typeface="Roboto"/>
              <a:cs typeface="Roboto"/>
              <a:sym typeface="Roboto"/>
            </a:endParaRPr>
          </a:p>
        </p:txBody>
      </p:sp>
      <p:cxnSp>
        <p:nvCxnSpPr>
          <p:cNvPr id="440" name="Google Shape;440;gac242e7999_0_97"/>
          <p:cNvCxnSpPr/>
          <p:nvPr/>
        </p:nvCxnSpPr>
        <p:spPr>
          <a:xfrm>
            <a:off x="4602000" y="4447067"/>
            <a:ext cx="426000" cy="0"/>
          </a:xfrm>
          <a:prstGeom prst="straightConnector1">
            <a:avLst/>
          </a:prstGeom>
          <a:noFill/>
          <a:ln w="12700" cap="flat" cmpd="sng">
            <a:solidFill>
              <a:srgbClr val="1F2A3D"/>
            </a:solidFill>
            <a:prstDash val="dot"/>
            <a:round/>
            <a:headEnd type="none" w="sm" len="sm"/>
            <a:tailEnd type="triangle" w="med" len="med"/>
          </a:ln>
        </p:spPr>
      </p:cxnSp>
      <p:cxnSp>
        <p:nvCxnSpPr>
          <p:cNvPr id="441" name="Google Shape;441;gac242e7999_0_97"/>
          <p:cNvCxnSpPr/>
          <p:nvPr/>
        </p:nvCxnSpPr>
        <p:spPr>
          <a:xfrm>
            <a:off x="8296608" y="5088763"/>
            <a:ext cx="936400" cy="0"/>
          </a:xfrm>
          <a:prstGeom prst="straightConnector1">
            <a:avLst/>
          </a:prstGeom>
          <a:noFill/>
          <a:ln w="12700" cap="flat" cmpd="sng">
            <a:solidFill>
              <a:srgbClr val="1F2A3D"/>
            </a:solidFill>
            <a:prstDash val="dot"/>
            <a:round/>
            <a:headEnd type="none" w="sm" len="sm"/>
            <a:tailEnd type="triangle" w="med" len="med"/>
          </a:ln>
        </p:spPr>
      </p:cxnSp>
      <p:cxnSp>
        <p:nvCxnSpPr>
          <p:cNvPr id="442" name="Google Shape;442;gac242e7999_0_97"/>
          <p:cNvCxnSpPr/>
          <p:nvPr/>
        </p:nvCxnSpPr>
        <p:spPr>
          <a:xfrm>
            <a:off x="6442941" y="4464049"/>
            <a:ext cx="433200" cy="205200"/>
          </a:xfrm>
          <a:prstGeom prst="straightConnector1">
            <a:avLst/>
          </a:prstGeom>
          <a:noFill/>
          <a:ln w="12700" cap="flat" cmpd="sng">
            <a:solidFill>
              <a:srgbClr val="1F2A3D"/>
            </a:solidFill>
            <a:prstDash val="dot"/>
            <a:round/>
            <a:headEnd type="none" w="sm" len="sm"/>
            <a:tailEnd type="triangle" w="med" len="med"/>
          </a:ln>
        </p:spPr>
      </p:cxnSp>
      <p:cxnSp>
        <p:nvCxnSpPr>
          <p:cNvPr id="443" name="Google Shape;443;gac242e7999_0_97"/>
          <p:cNvCxnSpPr/>
          <p:nvPr/>
        </p:nvCxnSpPr>
        <p:spPr>
          <a:xfrm rot="10800000" flipH="1">
            <a:off x="4580467" y="5150667"/>
            <a:ext cx="447600" cy="2800"/>
          </a:xfrm>
          <a:prstGeom prst="straightConnector1">
            <a:avLst/>
          </a:prstGeom>
          <a:noFill/>
          <a:ln w="12700" cap="flat" cmpd="sng">
            <a:solidFill>
              <a:srgbClr val="1F2A3D"/>
            </a:solidFill>
            <a:prstDash val="dot"/>
            <a:round/>
            <a:headEnd type="none" w="sm" len="sm"/>
            <a:tailEnd type="triangle" w="med" len="med"/>
          </a:ln>
        </p:spPr>
      </p:cxnSp>
      <p:cxnSp>
        <p:nvCxnSpPr>
          <p:cNvPr id="444" name="Google Shape;444;gac242e7999_0_97"/>
          <p:cNvCxnSpPr/>
          <p:nvPr/>
        </p:nvCxnSpPr>
        <p:spPr>
          <a:xfrm>
            <a:off x="6447700" y="5154667"/>
            <a:ext cx="458800" cy="0"/>
          </a:xfrm>
          <a:prstGeom prst="straightConnector1">
            <a:avLst/>
          </a:prstGeom>
          <a:noFill/>
          <a:ln w="12700" cap="flat" cmpd="sng">
            <a:solidFill>
              <a:srgbClr val="1F2A3D"/>
            </a:solidFill>
            <a:prstDash val="dot"/>
            <a:round/>
            <a:headEnd type="none" w="sm" len="sm"/>
            <a:tailEnd type="triangle" w="med" len="med"/>
          </a:ln>
        </p:spPr>
      </p:cxnSp>
      <p:sp>
        <p:nvSpPr>
          <p:cNvPr id="445" name="Google Shape;445;gac242e7999_0_97"/>
          <p:cNvSpPr/>
          <p:nvPr/>
        </p:nvSpPr>
        <p:spPr>
          <a:xfrm>
            <a:off x="536537" y="4869289"/>
            <a:ext cx="1960000" cy="1066800"/>
          </a:xfrm>
          <a:prstGeom prst="rect">
            <a:avLst/>
          </a:prstGeom>
          <a:noFill/>
          <a:ln>
            <a:noFill/>
          </a:ln>
        </p:spPr>
        <p:txBody>
          <a:bodyPr spcFirstLastPara="1" wrap="square" lIns="243833" tIns="121900" rIns="243833" bIns="121900" anchor="t" anchorCtr="0">
            <a:noAutofit/>
          </a:bodyPr>
          <a:lstStyle/>
          <a:p>
            <a:pPr>
              <a:buClr>
                <a:srgbClr val="000000"/>
              </a:buClr>
              <a:buSzPts val="1000"/>
            </a:pPr>
            <a:r>
              <a:rPr lang="en-US" sz="1333">
                <a:solidFill>
                  <a:srgbClr val="1F2A3D"/>
                </a:solidFill>
                <a:latin typeface="Roboto"/>
                <a:ea typeface="Roboto"/>
                <a:cs typeface="Roboto"/>
                <a:sym typeface="Roboto"/>
              </a:rPr>
              <a:t>Looks and acts like a container using K8s, Docker, or OpenStack Zun</a:t>
            </a:r>
            <a:endParaRPr sz="1333">
              <a:solidFill>
                <a:srgbClr val="1F2A3D"/>
              </a:solidFill>
              <a:latin typeface="Roboto"/>
              <a:ea typeface="Roboto"/>
              <a:cs typeface="Roboto"/>
              <a:sym typeface="Roboto"/>
            </a:endParaRPr>
          </a:p>
        </p:txBody>
      </p:sp>
      <p:sp>
        <p:nvSpPr>
          <p:cNvPr id="446" name="Google Shape;446;gac242e7999_0_97"/>
          <p:cNvSpPr/>
          <p:nvPr/>
        </p:nvSpPr>
        <p:spPr>
          <a:xfrm>
            <a:off x="9394304" y="4253217"/>
            <a:ext cx="1658000" cy="1907200"/>
          </a:xfrm>
          <a:prstGeom prst="rect">
            <a:avLst/>
          </a:prstGeom>
          <a:solidFill>
            <a:schemeClr val="lt1"/>
          </a:solidFill>
          <a:ln w="28575" cap="flat" cmpd="sng">
            <a:solidFill>
              <a:srgbClr val="A1D4FF"/>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400"/>
            </a:pPr>
            <a:endParaRPr sz="1867">
              <a:solidFill>
                <a:schemeClr val="lt1"/>
              </a:solidFill>
              <a:latin typeface="Arial"/>
              <a:ea typeface="Arial"/>
              <a:cs typeface="Arial"/>
              <a:sym typeface="Arial"/>
            </a:endParaRPr>
          </a:p>
        </p:txBody>
      </p:sp>
      <p:sp>
        <p:nvSpPr>
          <p:cNvPr id="447" name="Google Shape;447;gac242e7999_0_97"/>
          <p:cNvSpPr/>
          <p:nvPr/>
        </p:nvSpPr>
        <p:spPr>
          <a:xfrm>
            <a:off x="9516224" y="4584092"/>
            <a:ext cx="1414400" cy="870000"/>
          </a:xfrm>
          <a:prstGeom prst="rect">
            <a:avLst/>
          </a:prstGeom>
          <a:solidFill>
            <a:srgbClr val="A1D4FF"/>
          </a:solidFill>
          <a:ln>
            <a:noFill/>
          </a:ln>
        </p:spPr>
        <p:txBody>
          <a:bodyPr spcFirstLastPara="1" wrap="square" lIns="121900" tIns="60933" rIns="121900" bIns="60933" anchor="ctr" anchorCtr="0">
            <a:noAutofit/>
          </a:bodyPr>
          <a:lstStyle/>
          <a:p>
            <a:pPr algn="ctr">
              <a:buClr>
                <a:srgbClr val="000000"/>
              </a:buClr>
              <a:buSzPts val="1400"/>
            </a:pPr>
            <a:endParaRPr sz="1867">
              <a:solidFill>
                <a:schemeClr val="lt1"/>
              </a:solidFill>
              <a:latin typeface="Arial"/>
              <a:ea typeface="Arial"/>
              <a:cs typeface="Arial"/>
              <a:sym typeface="Arial"/>
            </a:endParaRPr>
          </a:p>
        </p:txBody>
      </p:sp>
      <p:sp>
        <p:nvSpPr>
          <p:cNvPr id="448" name="Google Shape;448;gac242e7999_0_97"/>
          <p:cNvSpPr/>
          <p:nvPr/>
        </p:nvSpPr>
        <p:spPr>
          <a:xfrm>
            <a:off x="9613760" y="4747308"/>
            <a:ext cx="1219200" cy="287200"/>
          </a:xfrm>
          <a:prstGeom prst="rect">
            <a:avLst/>
          </a:prstGeom>
          <a:solidFill>
            <a:schemeClr val="lt1"/>
          </a:solidFill>
          <a:ln>
            <a:noFill/>
          </a:ln>
        </p:spPr>
        <p:txBody>
          <a:bodyPr spcFirstLastPara="1" wrap="square" lIns="121900" tIns="60933" rIns="121900" bIns="60933" anchor="t" anchorCtr="0">
            <a:noAutofit/>
          </a:bodyPr>
          <a:lstStyle/>
          <a:p>
            <a:pPr algn="ctr">
              <a:buClr>
                <a:srgbClr val="000000"/>
              </a:buClr>
              <a:buSzPts val="800"/>
            </a:pPr>
            <a:r>
              <a:rPr lang="en-US" sz="1067" b="1">
                <a:solidFill>
                  <a:srgbClr val="1F2A3D"/>
                </a:solidFill>
                <a:latin typeface="Roboto"/>
                <a:ea typeface="Roboto"/>
                <a:cs typeface="Roboto"/>
                <a:sym typeface="Roboto"/>
              </a:rPr>
              <a:t>PROCESS</a:t>
            </a:r>
            <a:endParaRPr sz="1067" b="1">
              <a:solidFill>
                <a:srgbClr val="1F2A3D"/>
              </a:solidFill>
              <a:latin typeface="Arial"/>
              <a:ea typeface="Arial"/>
              <a:cs typeface="Arial"/>
              <a:sym typeface="Arial"/>
            </a:endParaRPr>
          </a:p>
        </p:txBody>
      </p:sp>
      <p:sp>
        <p:nvSpPr>
          <p:cNvPr id="449" name="Google Shape;449;gac242e7999_0_97"/>
          <p:cNvSpPr/>
          <p:nvPr/>
        </p:nvSpPr>
        <p:spPr>
          <a:xfrm>
            <a:off x="9491841" y="5081833"/>
            <a:ext cx="1463200" cy="307600"/>
          </a:xfrm>
          <a:prstGeom prst="rect">
            <a:avLst/>
          </a:prstGeom>
          <a:noFill/>
          <a:ln>
            <a:noFill/>
          </a:ln>
        </p:spPr>
        <p:txBody>
          <a:bodyPr spcFirstLastPara="1" wrap="square" lIns="121900" tIns="60933" rIns="121900" bIns="60933" anchor="t" anchorCtr="0">
            <a:noAutofit/>
          </a:bodyPr>
          <a:lstStyle/>
          <a:p>
            <a:pPr algn="ctr">
              <a:buClr>
                <a:srgbClr val="000000"/>
              </a:buClr>
              <a:buSzPts val="900"/>
            </a:pPr>
            <a:r>
              <a:rPr lang="en-US" sz="1200">
                <a:solidFill>
                  <a:srgbClr val="1F2A3D"/>
                </a:solidFill>
                <a:latin typeface="Roboto"/>
                <a:ea typeface="Roboto"/>
                <a:cs typeface="Roboto"/>
                <a:sym typeface="Roboto"/>
              </a:rPr>
              <a:t>container</a:t>
            </a:r>
            <a:endParaRPr sz="1200">
              <a:solidFill>
                <a:srgbClr val="1F2A3D"/>
              </a:solidFill>
              <a:latin typeface="Arial"/>
              <a:ea typeface="Arial"/>
              <a:cs typeface="Arial"/>
              <a:sym typeface="Arial"/>
            </a:endParaRPr>
          </a:p>
        </p:txBody>
      </p:sp>
      <p:sp>
        <p:nvSpPr>
          <p:cNvPr id="450" name="Google Shape;450;gac242e7999_0_97"/>
          <p:cNvSpPr/>
          <p:nvPr/>
        </p:nvSpPr>
        <p:spPr>
          <a:xfrm>
            <a:off x="9513823" y="5539695"/>
            <a:ext cx="1419200" cy="451600"/>
          </a:xfrm>
          <a:prstGeom prst="rect">
            <a:avLst/>
          </a:prstGeom>
          <a:solidFill>
            <a:srgbClr val="5E81BE">
              <a:alpha val="29409"/>
            </a:srgbClr>
          </a:solidFill>
          <a:ln>
            <a:noFill/>
          </a:ln>
        </p:spPr>
        <p:txBody>
          <a:bodyPr spcFirstLastPara="1" wrap="square" lIns="121900" tIns="60933" rIns="121900" bIns="60933" anchor="t" anchorCtr="0">
            <a:noAutofit/>
          </a:bodyPr>
          <a:lstStyle/>
          <a:p>
            <a:pPr algn="ctr">
              <a:buClr>
                <a:srgbClr val="000000"/>
              </a:buClr>
              <a:buSzPts val="800"/>
            </a:pPr>
            <a:r>
              <a:rPr lang="en-US" sz="1067" b="1">
                <a:solidFill>
                  <a:srgbClr val="1F2A3D"/>
                </a:solidFill>
                <a:latin typeface="Roboto"/>
                <a:ea typeface="Roboto"/>
                <a:cs typeface="Roboto"/>
                <a:sym typeface="Roboto"/>
              </a:rPr>
              <a:t>GUEST LINUX KERNEL</a:t>
            </a:r>
            <a:endParaRPr sz="1067" b="1">
              <a:solidFill>
                <a:srgbClr val="1F2A3D"/>
              </a:solidFill>
              <a:latin typeface="Arial"/>
              <a:ea typeface="Arial"/>
              <a:cs typeface="Arial"/>
              <a:sym typeface="Arial"/>
            </a:endParaRPr>
          </a:p>
        </p:txBody>
      </p:sp>
      <p:sp>
        <p:nvSpPr>
          <p:cNvPr id="451" name="Google Shape;451;gac242e7999_0_97"/>
          <p:cNvSpPr/>
          <p:nvPr/>
        </p:nvSpPr>
        <p:spPr>
          <a:xfrm>
            <a:off x="9428480" y="4300812"/>
            <a:ext cx="1589600" cy="287200"/>
          </a:xfrm>
          <a:prstGeom prst="rect">
            <a:avLst/>
          </a:prstGeom>
          <a:noFill/>
          <a:ln>
            <a:noFill/>
          </a:ln>
        </p:spPr>
        <p:txBody>
          <a:bodyPr spcFirstLastPara="1" wrap="square" lIns="121900" tIns="60933" rIns="121900" bIns="60933" anchor="t" anchorCtr="0">
            <a:noAutofit/>
          </a:bodyPr>
          <a:lstStyle/>
          <a:p>
            <a:pPr algn="ctr">
              <a:buClr>
                <a:srgbClr val="000000"/>
              </a:buClr>
              <a:buSzPts val="800"/>
            </a:pPr>
            <a:r>
              <a:rPr lang="en-US" sz="1067" b="1">
                <a:solidFill>
                  <a:srgbClr val="1F2A3D"/>
                </a:solidFill>
                <a:latin typeface="Roboto"/>
                <a:ea typeface="Roboto"/>
                <a:cs typeface="Roboto"/>
                <a:sym typeface="Roboto"/>
              </a:rPr>
              <a:t>VM</a:t>
            </a:r>
            <a:endParaRPr sz="1067" b="1">
              <a:solidFill>
                <a:srgbClr val="1F2A3D"/>
              </a:solidFill>
              <a:latin typeface="Arial"/>
              <a:ea typeface="Arial"/>
              <a:cs typeface="Arial"/>
              <a:sym typeface="Arial"/>
            </a:endParaRPr>
          </a:p>
        </p:txBody>
      </p:sp>
      <p:grpSp>
        <p:nvGrpSpPr>
          <p:cNvPr id="452" name="Google Shape;452;gac242e7999_0_97"/>
          <p:cNvGrpSpPr/>
          <p:nvPr/>
        </p:nvGrpSpPr>
        <p:grpSpPr>
          <a:xfrm>
            <a:off x="2893327" y="2046869"/>
            <a:ext cx="1617303" cy="410400"/>
            <a:chOff x="2329293" y="1900912"/>
            <a:chExt cx="1053663" cy="307800"/>
          </a:xfrm>
        </p:grpSpPr>
        <p:sp>
          <p:nvSpPr>
            <p:cNvPr id="453" name="Google Shape;453;gac242e7999_0_97"/>
            <p:cNvSpPr/>
            <p:nvPr/>
          </p:nvSpPr>
          <p:spPr>
            <a:xfrm>
              <a:off x="2329293" y="1900912"/>
              <a:ext cx="817800" cy="307800"/>
            </a:xfrm>
            <a:prstGeom prst="rect">
              <a:avLst/>
            </a:prstGeom>
            <a:solidFill>
              <a:srgbClr val="5E81BE">
                <a:alpha val="29409"/>
              </a:srgbClr>
            </a:solidFill>
            <a:ln>
              <a:noFill/>
            </a:ln>
          </p:spPr>
          <p:txBody>
            <a:bodyPr spcFirstLastPara="1" wrap="square" lIns="121900" tIns="121900" rIns="121900" bIns="121900" anchor="t" anchorCtr="0">
              <a:noAutofit/>
            </a:bodyPr>
            <a:lstStyle/>
            <a:p>
              <a:pPr algn="ctr">
                <a:buClr>
                  <a:srgbClr val="000000"/>
                </a:buClr>
                <a:buSzPts val="800"/>
              </a:pPr>
              <a:r>
                <a:rPr lang="en-US" sz="1067" b="1">
                  <a:solidFill>
                    <a:srgbClr val="1F2A3D"/>
                  </a:solidFill>
                  <a:latin typeface="Roboto"/>
                  <a:ea typeface="Roboto"/>
                  <a:cs typeface="Roboto"/>
                  <a:sym typeface="Roboto"/>
                </a:rPr>
                <a:t>KUBERNETES</a:t>
              </a:r>
              <a:endParaRPr sz="1067" b="1">
                <a:solidFill>
                  <a:srgbClr val="1F2A3D"/>
                </a:solidFill>
                <a:latin typeface="Arial"/>
                <a:ea typeface="Arial"/>
                <a:cs typeface="Arial"/>
                <a:sym typeface="Arial"/>
              </a:endParaRPr>
            </a:p>
          </p:txBody>
        </p:sp>
        <p:sp>
          <p:nvSpPr>
            <p:cNvPr id="454" name="Google Shape;454;gac242e7999_0_97"/>
            <p:cNvSpPr/>
            <p:nvPr/>
          </p:nvSpPr>
          <p:spPr>
            <a:xfrm>
              <a:off x="3128256" y="1900912"/>
              <a:ext cx="254700" cy="307800"/>
            </a:xfrm>
            <a:prstGeom prst="rect">
              <a:avLst/>
            </a:prstGeom>
            <a:solidFill>
              <a:srgbClr val="42AC70">
                <a:alpha val="29409"/>
              </a:srgbClr>
            </a:solidFill>
            <a:ln>
              <a:noFill/>
            </a:ln>
          </p:spPr>
          <p:txBody>
            <a:bodyPr spcFirstLastPara="1" wrap="square" lIns="0" tIns="121900" rIns="0" bIns="121900" anchor="t" anchorCtr="0">
              <a:noAutofit/>
            </a:bodyPr>
            <a:lstStyle/>
            <a:p>
              <a:pPr algn="ctr">
                <a:buClr>
                  <a:srgbClr val="000000"/>
                </a:buClr>
                <a:buSzPts val="800"/>
              </a:pPr>
              <a:r>
                <a:rPr lang="en-US" sz="1067" b="1">
                  <a:solidFill>
                    <a:srgbClr val="1F2A3D"/>
                  </a:solidFill>
                  <a:latin typeface="Roboto"/>
                  <a:ea typeface="Roboto"/>
                  <a:cs typeface="Roboto"/>
                  <a:sym typeface="Roboto"/>
                </a:rPr>
                <a:t>CRI</a:t>
              </a:r>
              <a:endParaRPr sz="1067" b="1">
                <a:solidFill>
                  <a:srgbClr val="1F2A3D"/>
                </a:solidFill>
                <a:latin typeface="Arial"/>
                <a:ea typeface="Arial"/>
                <a:cs typeface="Arial"/>
                <a:sym typeface="Arial"/>
              </a:endParaRPr>
            </a:p>
          </p:txBody>
        </p:sp>
      </p:grpSp>
      <p:grpSp>
        <p:nvGrpSpPr>
          <p:cNvPr id="455" name="Google Shape;455;gac242e7999_0_97"/>
          <p:cNvGrpSpPr/>
          <p:nvPr/>
        </p:nvGrpSpPr>
        <p:grpSpPr>
          <a:xfrm>
            <a:off x="2893327" y="4948628"/>
            <a:ext cx="1617303" cy="410400"/>
            <a:chOff x="2329293" y="1900912"/>
            <a:chExt cx="1053663" cy="307800"/>
          </a:xfrm>
        </p:grpSpPr>
        <p:sp>
          <p:nvSpPr>
            <p:cNvPr id="456" name="Google Shape;456;gac242e7999_0_97"/>
            <p:cNvSpPr/>
            <p:nvPr/>
          </p:nvSpPr>
          <p:spPr>
            <a:xfrm>
              <a:off x="2329293" y="1900912"/>
              <a:ext cx="817800" cy="307800"/>
            </a:xfrm>
            <a:prstGeom prst="rect">
              <a:avLst/>
            </a:prstGeom>
            <a:solidFill>
              <a:srgbClr val="5E81BE">
                <a:alpha val="29409"/>
              </a:srgbClr>
            </a:solidFill>
            <a:ln>
              <a:noFill/>
            </a:ln>
          </p:spPr>
          <p:txBody>
            <a:bodyPr spcFirstLastPara="1" wrap="square" lIns="121900" tIns="121900" rIns="121900" bIns="121900" anchor="t" anchorCtr="0">
              <a:noAutofit/>
            </a:bodyPr>
            <a:lstStyle/>
            <a:p>
              <a:pPr algn="ctr">
                <a:buClr>
                  <a:srgbClr val="000000"/>
                </a:buClr>
                <a:buSzPts val="800"/>
              </a:pPr>
              <a:r>
                <a:rPr lang="en-US" sz="1067" b="1">
                  <a:solidFill>
                    <a:srgbClr val="1F2A3D"/>
                  </a:solidFill>
                  <a:latin typeface="Roboto"/>
                  <a:ea typeface="Roboto"/>
                  <a:cs typeface="Roboto"/>
                  <a:sym typeface="Roboto"/>
                </a:rPr>
                <a:t>KUBERNETES</a:t>
              </a:r>
              <a:endParaRPr sz="1067" b="1">
                <a:solidFill>
                  <a:srgbClr val="1F2A3D"/>
                </a:solidFill>
                <a:latin typeface="Arial"/>
                <a:ea typeface="Arial"/>
                <a:cs typeface="Arial"/>
                <a:sym typeface="Arial"/>
              </a:endParaRPr>
            </a:p>
          </p:txBody>
        </p:sp>
        <p:sp>
          <p:nvSpPr>
            <p:cNvPr id="457" name="Google Shape;457;gac242e7999_0_97"/>
            <p:cNvSpPr/>
            <p:nvPr/>
          </p:nvSpPr>
          <p:spPr>
            <a:xfrm>
              <a:off x="3128256" y="1900912"/>
              <a:ext cx="254700" cy="307800"/>
            </a:xfrm>
            <a:prstGeom prst="rect">
              <a:avLst/>
            </a:prstGeom>
            <a:solidFill>
              <a:srgbClr val="42AC70">
                <a:alpha val="29409"/>
              </a:srgbClr>
            </a:solidFill>
            <a:ln>
              <a:noFill/>
            </a:ln>
          </p:spPr>
          <p:txBody>
            <a:bodyPr spcFirstLastPara="1" wrap="square" lIns="0" tIns="121900" rIns="0" bIns="121900" anchor="t" anchorCtr="0">
              <a:noAutofit/>
            </a:bodyPr>
            <a:lstStyle/>
            <a:p>
              <a:pPr algn="ctr">
                <a:buClr>
                  <a:srgbClr val="000000"/>
                </a:buClr>
                <a:buSzPts val="800"/>
              </a:pPr>
              <a:r>
                <a:rPr lang="en-US" sz="1067" b="1">
                  <a:solidFill>
                    <a:srgbClr val="1F2A3D"/>
                  </a:solidFill>
                  <a:latin typeface="Roboto"/>
                  <a:ea typeface="Roboto"/>
                  <a:cs typeface="Roboto"/>
                  <a:sym typeface="Roboto"/>
                </a:rPr>
                <a:t>CRI</a:t>
              </a:r>
              <a:endParaRPr sz="1067" b="1">
                <a:solidFill>
                  <a:srgbClr val="1F2A3D"/>
                </a:solidFill>
                <a:latin typeface="Arial"/>
                <a:ea typeface="Arial"/>
                <a:cs typeface="Arial"/>
                <a:sym typeface="Arial"/>
              </a:endParaRPr>
            </a:p>
          </p:txBody>
        </p:sp>
      </p:grpSp>
      <p:sp>
        <p:nvSpPr>
          <p:cNvPr id="458" name="Google Shape;458;gac242e7999_0_97"/>
          <p:cNvSpPr/>
          <p:nvPr/>
        </p:nvSpPr>
        <p:spPr>
          <a:xfrm>
            <a:off x="2898932" y="4247655"/>
            <a:ext cx="1599200" cy="410400"/>
          </a:xfrm>
          <a:prstGeom prst="rect">
            <a:avLst/>
          </a:prstGeom>
          <a:solidFill>
            <a:srgbClr val="5E81BE">
              <a:alpha val="40000"/>
            </a:srgbClr>
          </a:solidFill>
          <a:ln>
            <a:noFill/>
          </a:ln>
        </p:spPr>
        <p:txBody>
          <a:bodyPr spcFirstLastPara="1" wrap="square" lIns="121900" tIns="121900" rIns="121900" bIns="121900" anchor="t" anchorCtr="0">
            <a:noAutofit/>
          </a:bodyPr>
          <a:lstStyle/>
          <a:p>
            <a:pPr algn="ctr">
              <a:buClr>
                <a:srgbClr val="000000"/>
              </a:buClr>
              <a:buSzPts val="800"/>
            </a:pPr>
            <a:r>
              <a:rPr lang="en-US" sz="1067" b="1">
                <a:solidFill>
                  <a:srgbClr val="1F2A3D"/>
                </a:solidFill>
                <a:latin typeface="Roboto"/>
                <a:ea typeface="Roboto"/>
                <a:cs typeface="Roboto"/>
                <a:sym typeface="Roboto"/>
              </a:rPr>
              <a:t>OPENSTACK</a:t>
            </a:r>
            <a:endParaRPr sz="1067" b="1">
              <a:solidFill>
                <a:srgbClr val="1F2A3D"/>
              </a:solidFill>
              <a:latin typeface="Arial"/>
              <a:ea typeface="Arial"/>
              <a:cs typeface="Arial"/>
              <a:sym typeface="Arial"/>
            </a:endParaRPr>
          </a:p>
        </p:txBody>
      </p:sp>
      <p:sp>
        <p:nvSpPr>
          <p:cNvPr id="459" name="Google Shape;459;gac242e7999_0_97"/>
          <p:cNvSpPr/>
          <p:nvPr/>
        </p:nvSpPr>
        <p:spPr>
          <a:xfrm>
            <a:off x="5126200" y="5660769"/>
            <a:ext cx="1219200" cy="491600"/>
          </a:xfrm>
          <a:prstGeom prst="rect">
            <a:avLst/>
          </a:prstGeom>
          <a:solidFill>
            <a:srgbClr val="5E81BE">
              <a:alpha val="40000"/>
            </a:srgbClr>
          </a:solidFill>
          <a:ln>
            <a:noFill/>
          </a:ln>
        </p:spPr>
        <p:txBody>
          <a:bodyPr spcFirstLastPara="1" wrap="square" lIns="121900" tIns="121900" rIns="121900" bIns="121900" anchor="t" anchorCtr="0">
            <a:noAutofit/>
          </a:bodyPr>
          <a:lstStyle/>
          <a:p>
            <a:pPr algn="ctr">
              <a:buClr>
                <a:srgbClr val="000000"/>
              </a:buClr>
              <a:buSzPts val="800"/>
            </a:pPr>
            <a:r>
              <a:rPr lang="en-US" sz="1067" b="1">
                <a:solidFill>
                  <a:srgbClr val="1F2A3D"/>
                </a:solidFill>
                <a:latin typeface="Roboto"/>
                <a:ea typeface="Roboto"/>
                <a:cs typeface="Roboto"/>
                <a:sym typeface="Roboto"/>
              </a:rPr>
              <a:t>PodMAN</a:t>
            </a:r>
            <a:br>
              <a:rPr lang="en-US" sz="1067" b="1">
                <a:solidFill>
                  <a:srgbClr val="1F2A3D"/>
                </a:solidFill>
                <a:latin typeface="Roboto"/>
                <a:ea typeface="Roboto"/>
                <a:cs typeface="Roboto"/>
                <a:sym typeface="Roboto"/>
              </a:rPr>
            </a:br>
            <a:r>
              <a:rPr lang="en-US" sz="800">
                <a:solidFill>
                  <a:srgbClr val="1F2A3D"/>
                </a:solidFill>
                <a:latin typeface="Roboto"/>
                <a:ea typeface="Roboto"/>
                <a:cs typeface="Roboto"/>
                <a:sym typeface="Roboto"/>
              </a:rPr>
              <a:t>(Rootless)  </a:t>
            </a:r>
            <a:endParaRPr sz="800">
              <a:solidFill>
                <a:srgbClr val="1F2A3D"/>
              </a:solidFill>
              <a:latin typeface="Arial"/>
              <a:ea typeface="Arial"/>
              <a:cs typeface="Arial"/>
              <a:sym typeface="Arial"/>
            </a:endParaRPr>
          </a:p>
        </p:txBody>
      </p:sp>
      <p:cxnSp>
        <p:nvCxnSpPr>
          <p:cNvPr id="460" name="Google Shape;460;gac242e7999_0_97"/>
          <p:cNvCxnSpPr/>
          <p:nvPr/>
        </p:nvCxnSpPr>
        <p:spPr>
          <a:xfrm rot="10800000" flipH="1">
            <a:off x="6457293" y="5567291"/>
            <a:ext cx="423600" cy="263200"/>
          </a:xfrm>
          <a:prstGeom prst="straightConnector1">
            <a:avLst/>
          </a:prstGeom>
          <a:noFill/>
          <a:ln w="12700" cap="flat" cmpd="sng">
            <a:solidFill>
              <a:srgbClr val="1F2A3D"/>
            </a:solidFill>
            <a:prstDash val="dot"/>
            <a:round/>
            <a:headEnd type="none" w="sm" len="sm"/>
            <a:tailEnd type="triangle" w="med" len="med"/>
          </a:ln>
        </p:spPr>
      </p:cxnSp>
      <p:sp>
        <p:nvSpPr>
          <p:cNvPr id="461" name="Google Shape;461;gac242e7999_0_97"/>
          <p:cNvSpPr/>
          <p:nvPr/>
        </p:nvSpPr>
        <p:spPr>
          <a:xfrm>
            <a:off x="5126200" y="2739603"/>
            <a:ext cx="1219200" cy="491600"/>
          </a:xfrm>
          <a:prstGeom prst="rect">
            <a:avLst/>
          </a:prstGeom>
          <a:solidFill>
            <a:srgbClr val="5E81BE">
              <a:alpha val="40000"/>
            </a:srgbClr>
          </a:solidFill>
          <a:ln>
            <a:noFill/>
          </a:ln>
        </p:spPr>
        <p:txBody>
          <a:bodyPr spcFirstLastPara="1" wrap="square" lIns="121900" tIns="121900" rIns="121900" bIns="121900" anchor="t" anchorCtr="0">
            <a:noAutofit/>
          </a:bodyPr>
          <a:lstStyle/>
          <a:p>
            <a:pPr algn="ctr">
              <a:buClr>
                <a:srgbClr val="000000"/>
              </a:buClr>
              <a:buSzPts val="800"/>
            </a:pPr>
            <a:r>
              <a:rPr lang="en-US" sz="1067" b="1">
                <a:solidFill>
                  <a:srgbClr val="1F2A3D"/>
                </a:solidFill>
                <a:latin typeface="Roboto"/>
                <a:ea typeface="Roboto"/>
                <a:cs typeface="Roboto"/>
                <a:sym typeface="Roboto"/>
              </a:rPr>
              <a:t>PodMAN</a:t>
            </a:r>
            <a:br>
              <a:rPr lang="en-US" sz="1067" b="1">
                <a:solidFill>
                  <a:srgbClr val="1F2A3D"/>
                </a:solidFill>
                <a:latin typeface="Roboto"/>
                <a:ea typeface="Roboto"/>
                <a:cs typeface="Roboto"/>
                <a:sym typeface="Roboto"/>
              </a:rPr>
            </a:br>
            <a:r>
              <a:rPr lang="en-US" sz="800">
                <a:solidFill>
                  <a:srgbClr val="1F2A3D"/>
                </a:solidFill>
                <a:latin typeface="Roboto"/>
                <a:ea typeface="Roboto"/>
                <a:cs typeface="Roboto"/>
                <a:sym typeface="Roboto"/>
              </a:rPr>
              <a:t>(Rootless)  </a:t>
            </a:r>
            <a:endParaRPr sz="800">
              <a:solidFill>
                <a:srgbClr val="1F2A3D"/>
              </a:solidFill>
              <a:latin typeface="Arial"/>
              <a:ea typeface="Arial"/>
              <a:cs typeface="Arial"/>
              <a:sym typeface="Arial"/>
            </a:endParaRPr>
          </a:p>
        </p:txBody>
      </p:sp>
      <p:cxnSp>
        <p:nvCxnSpPr>
          <p:cNvPr id="462" name="Google Shape;462;gac242e7999_0_97"/>
          <p:cNvCxnSpPr/>
          <p:nvPr/>
        </p:nvCxnSpPr>
        <p:spPr>
          <a:xfrm>
            <a:off x="6442941" y="1571149"/>
            <a:ext cx="433200" cy="205200"/>
          </a:xfrm>
          <a:prstGeom prst="straightConnector1">
            <a:avLst/>
          </a:prstGeom>
          <a:noFill/>
          <a:ln w="12700" cap="flat" cmpd="sng">
            <a:solidFill>
              <a:srgbClr val="1F2A3D"/>
            </a:solidFill>
            <a:prstDash val="dot"/>
            <a:round/>
            <a:headEnd type="none" w="sm" len="sm"/>
            <a:tailEnd type="triangle" w="med" len="med"/>
          </a:ln>
        </p:spPr>
      </p:cxnSp>
      <p:cxnSp>
        <p:nvCxnSpPr>
          <p:cNvPr id="463" name="Google Shape;463;gac242e7999_0_97"/>
          <p:cNvCxnSpPr/>
          <p:nvPr/>
        </p:nvCxnSpPr>
        <p:spPr>
          <a:xfrm>
            <a:off x="6447700" y="2252067"/>
            <a:ext cx="458800" cy="0"/>
          </a:xfrm>
          <a:prstGeom prst="straightConnector1">
            <a:avLst/>
          </a:prstGeom>
          <a:noFill/>
          <a:ln w="12700" cap="flat" cmpd="sng">
            <a:solidFill>
              <a:srgbClr val="1F2A3D"/>
            </a:solidFill>
            <a:prstDash val="dot"/>
            <a:round/>
            <a:headEnd type="none" w="sm" len="sm"/>
            <a:tailEnd type="triangle" w="med" len="med"/>
          </a:ln>
        </p:spPr>
      </p:cxnSp>
      <p:cxnSp>
        <p:nvCxnSpPr>
          <p:cNvPr id="464" name="Google Shape;464;gac242e7999_0_97"/>
          <p:cNvCxnSpPr/>
          <p:nvPr/>
        </p:nvCxnSpPr>
        <p:spPr>
          <a:xfrm rot="10800000" flipH="1">
            <a:off x="6457293" y="2727791"/>
            <a:ext cx="423600" cy="263200"/>
          </a:xfrm>
          <a:prstGeom prst="straightConnector1">
            <a:avLst/>
          </a:prstGeom>
          <a:noFill/>
          <a:ln w="12700" cap="flat" cmpd="sng">
            <a:solidFill>
              <a:srgbClr val="1F2A3D"/>
            </a:solidFill>
            <a:prstDash val="dot"/>
            <a:round/>
            <a:headEnd type="none" w="sm" len="sm"/>
            <a:tailEnd type="triangle" w="med" len="med"/>
          </a:ln>
        </p:spPr>
      </p:cxn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69" name="Google Shape;469;p12"/>
          <p:cNvSpPr txBox="1">
            <a:spLocks noGrp="1"/>
          </p:cNvSpPr>
          <p:nvPr>
            <p:ph type="title"/>
          </p:nvPr>
        </p:nvSpPr>
        <p:spPr>
          <a:xfrm>
            <a:off x="609600" y="121920"/>
            <a:ext cx="7803181" cy="1023600"/>
          </a:xfrm>
          <a:prstGeom prst="rect">
            <a:avLst/>
          </a:prstGeom>
          <a:noFill/>
          <a:ln>
            <a:noFill/>
          </a:ln>
        </p:spPr>
        <p:txBody>
          <a:bodyPr spcFirstLastPara="1" vert="horz" wrap="square" lIns="121900" tIns="121900" rIns="121900" bIns="121900" rtlCol="0" anchor="ctr" anchorCtr="0">
            <a:noAutofit/>
          </a:bodyPr>
          <a:lstStyle/>
          <a:p>
            <a:r>
              <a:rPr lang="en-US" sz="3200"/>
              <a:t>Multi-tenant Kubernetes example</a:t>
            </a:r>
            <a:endParaRPr/>
          </a:p>
        </p:txBody>
      </p:sp>
      <p:sp>
        <p:nvSpPr>
          <p:cNvPr id="470" name="Google Shape;470;p12"/>
          <p:cNvSpPr/>
          <p:nvPr/>
        </p:nvSpPr>
        <p:spPr>
          <a:xfrm>
            <a:off x="2837224" y="2042255"/>
            <a:ext cx="1068000" cy="1010400"/>
          </a:xfrm>
          <a:prstGeom prst="rect">
            <a:avLst/>
          </a:prstGeom>
          <a:solidFill>
            <a:schemeClr val="lt1"/>
          </a:solidFill>
          <a:ln>
            <a:noFill/>
          </a:ln>
        </p:spPr>
        <p:txBody>
          <a:bodyPr spcFirstLastPara="1" wrap="square" lIns="121900" tIns="60933" rIns="121900" bIns="60933" anchor="ctr" anchorCtr="0">
            <a:noAutofit/>
          </a:bodyPr>
          <a:lstStyle/>
          <a:p>
            <a:pPr algn="ctr">
              <a:buClr>
                <a:srgbClr val="000000"/>
              </a:buClr>
              <a:buSzPts val="1050"/>
            </a:pPr>
            <a:endParaRPr sz="1400">
              <a:solidFill>
                <a:schemeClr val="lt1"/>
              </a:solidFill>
              <a:latin typeface="Arial"/>
              <a:ea typeface="Arial"/>
              <a:cs typeface="Arial"/>
              <a:sym typeface="Arial"/>
            </a:endParaRPr>
          </a:p>
        </p:txBody>
      </p:sp>
      <p:sp>
        <p:nvSpPr>
          <p:cNvPr id="471" name="Google Shape;471;p12"/>
          <p:cNvSpPr/>
          <p:nvPr/>
        </p:nvSpPr>
        <p:spPr>
          <a:xfrm>
            <a:off x="4569039" y="3707903"/>
            <a:ext cx="1068055" cy="1625108"/>
          </a:xfrm>
          <a:prstGeom prst="rect">
            <a:avLst/>
          </a:prstGeom>
          <a:solidFill>
            <a:schemeClr val="lt1"/>
          </a:solidFill>
          <a:ln>
            <a:noFill/>
          </a:ln>
        </p:spPr>
        <p:txBody>
          <a:bodyPr spcFirstLastPara="1" wrap="square" lIns="121900" tIns="60933" rIns="121900" bIns="60933" anchor="ctr" anchorCtr="0">
            <a:noAutofit/>
          </a:bodyPr>
          <a:lstStyle/>
          <a:p>
            <a:pPr algn="ctr">
              <a:buClr>
                <a:srgbClr val="000000"/>
              </a:buClr>
              <a:buSzPts val="1050"/>
            </a:pPr>
            <a:endParaRPr sz="1400">
              <a:solidFill>
                <a:schemeClr val="lt1"/>
              </a:solidFill>
              <a:latin typeface="Arial"/>
              <a:ea typeface="Arial"/>
              <a:cs typeface="Arial"/>
              <a:sym typeface="Arial"/>
            </a:endParaRPr>
          </a:p>
        </p:txBody>
      </p:sp>
      <p:sp>
        <p:nvSpPr>
          <p:cNvPr id="472" name="Google Shape;472;p12"/>
          <p:cNvSpPr/>
          <p:nvPr/>
        </p:nvSpPr>
        <p:spPr>
          <a:xfrm>
            <a:off x="3323317" y="3708038"/>
            <a:ext cx="1068055" cy="1625108"/>
          </a:xfrm>
          <a:prstGeom prst="rect">
            <a:avLst/>
          </a:prstGeom>
          <a:solidFill>
            <a:schemeClr val="lt1"/>
          </a:solidFill>
          <a:ln>
            <a:noFill/>
          </a:ln>
        </p:spPr>
        <p:txBody>
          <a:bodyPr spcFirstLastPara="1" wrap="square" lIns="121900" tIns="60933" rIns="121900" bIns="60933" anchor="ctr" anchorCtr="0">
            <a:noAutofit/>
          </a:bodyPr>
          <a:lstStyle/>
          <a:p>
            <a:pPr algn="ctr">
              <a:buClr>
                <a:srgbClr val="000000"/>
              </a:buClr>
              <a:buSzPts val="1050"/>
            </a:pPr>
            <a:endParaRPr sz="1400">
              <a:solidFill>
                <a:schemeClr val="lt1"/>
              </a:solidFill>
              <a:latin typeface="Arial"/>
              <a:ea typeface="Arial"/>
              <a:cs typeface="Arial"/>
              <a:sym typeface="Arial"/>
            </a:endParaRPr>
          </a:p>
        </p:txBody>
      </p:sp>
      <p:sp>
        <p:nvSpPr>
          <p:cNvPr id="473" name="Google Shape;473;p12"/>
          <p:cNvSpPr/>
          <p:nvPr/>
        </p:nvSpPr>
        <p:spPr>
          <a:xfrm>
            <a:off x="311549" y="3702265"/>
            <a:ext cx="2845304" cy="1625108"/>
          </a:xfrm>
          <a:prstGeom prst="rect">
            <a:avLst/>
          </a:prstGeom>
          <a:solidFill>
            <a:schemeClr val="lt1"/>
          </a:solidFill>
          <a:ln>
            <a:noFill/>
          </a:ln>
        </p:spPr>
        <p:txBody>
          <a:bodyPr spcFirstLastPara="1" wrap="square" lIns="121900" tIns="60933" rIns="121900" bIns="60933" anchor="ctr" anchorCtr="0">
            <a:noAutofit/>
          </a:bodyPr>
          <a:lstStyle/>
          <a:p>
            <a:pPr algn="ctr">
              <a:buClr>
                <a:srgbClr val="000000"/>
              </a:buClr>
              <a:buSzPts val="1050"/>
            </a:pPr>
            <a:endParaRPr sz="1400">
              <a:solidFill>
                <a:schemeClr val="lt1"/>
              </a:solidFill>
              <a:latin typeface="Arial"/>
              <a:ea typeface="Arial"/>
              <a:cs typeface="Arial"/>
              <a:sym typeface="Arial"/>
            </a:endParaRPr>
          </a:p>
        </p:txBody>
      </p:sp>
      <p:sp>
        <p:nvSpPr>
          <p:cNvPr id="474" name="Google Shape;474;p12"/>
          <p:cNvSpPr/>
          <p:nvPr/>
        </p:nvSpPr>
        <p:spPr>
          <a:xfrm>
            <a:off x="420695" y="4884137"/>
            <a:ext cx="2643080" cy="348838"/>
          </a:xfrm>
          <a:prstGeom prst="rect">
            <a:avLst/>
          </a:prstGeom>
          <a:solidFill>
            <a:srgbClr val="1F2A3D"/>
          </a:solidFill>
          <a:ln>
            <a:noFill/>
          </a:ln>
        </p:spPr>
        <p:txBody>
          <a:bodyPr spcFirstLastPara="1" wrap="square" lIns="121900" tIns="121900" rIns="121900" bIns="121900" anchor="ctr" anchorCtr="0">
            <a:spAutoFit/>
          </a:bodyPr>
          <a:lstStyle/>
          <a:p>
            <a:pPr algn="ctr">
              <a:buClr>
                <a:srgbClr val="000000"/>
              </a:buClr>
              <a:buSzPts val="500"/>
            </a:pPr>
            <a:r>
              <a:rPr lang="en-US" sz="667" b="1">
                <a:solidFill>
                  <a:schemeClr val="lt1"/>
                </a:solidFill>
                <a:latin typeface="Roboto"/>
                <a:ea typeface="Roboto"/>
                <a:cs typeface="Roboto"/>
                <a:sym typeface="Roboto"/>
              </a:rPr>
              <a:t>KERNEL</a:t>
            </a:r>
            <a:endParaRPr sz="667" b="1">
              <a:solidFill>
                <a:schemeClr val="lt1"/>
              </a:solidFill>
              <a:latin typeface="Arial"/>
              <a:ea typeface="Arial"/>
              <a:cs typeface="Arial"/>
              <a:sym typeface="Arial"/>
            </a:endParaRPr>
          </a:p>
        </p:txBody>
      </p:sp>
      <p:sp>
        <p:nvSpPr>
          <p:cNvPr id="475" name="Google Shape;475;p12"/>
          <p:cNvSpPr/>
          <p:nvPr/>
        </p:nvSpPr>
        <p:spPr>
          <a:xfrm>
            <a:off x="436765" y="3826542"/>
            <a:ext cx="829696" cy="997437"/>
          </a:xfrm>
          <a:prstGeom prst="rect">
            <a:avLst/>
          </a:prstGeom>
          <a:solidFill>
            <a:srgbClr val="5E81BE">
              <a:alpha val="20000"/>
            </a:srgbClr>
          </a:solidFill>
          <a:ln>
            <a:noFill/>
          </a:ln>
        </p:spPr>
        <p:txBody>
          <a:bodyPr spcFirstLastPara="1" wrap="square" lIns="121900" tIns="60933" rIns="121900" bIns="60933" anchor="ctr" anchorCtr="0">
            <a:noAutofit/>
          </a:bodyPr>
          <a:lstStyle/>
          <a:p>
            <a:pPr algn="ctr">
              <a:buClr>
                <a:srgbClr val="000000"/>
              </a:buClr>
              <a:buSzPts val="1050"/>
            </a:pPr>
            <a:endParaRPr sz="1400">
              <a:solidFill>
                <a:schemeClr val="lt1"/>
              </a:solidFill>
              <a:latin typeface="Roboto"/>
              <a:ea typeface="Roboto"/>
              <a:cs typeface="Roboto"/>
              <a:sym typeface="Roboto"/>
            </a:endParaRPr>
          </a:p>
        </p:txBody>
      </p:sp>
      <p:sp>
        <p:nvSpPr>
          <p:cNvPr id="476" name="Google Shape;476;p12"/>
          <p:cNvSpPr/>
          <p:nvPr/>
        </p:nvSpPr>
        <p:spPr>
          <a:xfrm>
            <a:off x="494369" y="4074607"/>
            <a:ext cx="714488" cy="215389"/>
          </a:xfrm>
          <a:prstGeom prst="rect">
            <a:avLst/>
          </a:prstGeom>
          <a:solidFill>
            <a:srgbClr val="A1D4FF"/>
          </a:solidFill>
          <a:ln>
            <a:noFill/>
          </a:ln>
        </p:spPr>
        <p:txBody>
          <a:bodyPr spcFirstLastPara="1" wrap="square" lIns="121900" tIns="60933" rIns="121900" bIns="60933" anchor="t" anchorCtr="0">
            <a:spAutoFit/>
          </a:bodyPr>
          <a:lstStyle/>
          <a:p>
            <a:pPr algn="ctr">
              <a:buClr>
                <a:srgbClr val="000000"/>
              </a:buClr>
              <a:buSzPts val="450"/>
            </a:pPr>
            <a:r>
              <a:rPr lang="en-US" sz="600">
                <a:solidFill>
                  <a:srgbClr val="1F2A3D"/>
                </a:solidFill>
                <a:latin typeface="Roboto"/>
                <a:ea typeface="Roboto"/>
                <a:cs typeface="Roboto"/>
                <a:sym typeface="Roboto"/>
              </a:rPr>
              <a:t>CONTAINER</a:t>
            </a:r>
            <a:endParaRPr sz="600">
              <a:solidFill>
                <a:srgbClr val="1F2A3D"/>
              </a:solidFill>
              <a:latin typeface="Roboto"/>
              <a:ea typeface="Roboto"/>
              <a:cs typeface="Roboto"/>
              <a:sym typeface="Roboto"/>
            </a:endParaRPr>
          </a:p>
        </p:txBody>
      </p:sp>
      <p:sp>
        <p:nvSpPr>
          <p:cNvPr id="477" name="Google Shape;477;p12"/>
          <p:cNvSpPr/>
          <p:nvPr/>
        </p:nvSpPr>
        <p:spPr>
          <a:xfrm>
            <a:off x="379036" y="3827711"/>
            <a:ext cx="1000569" cy="266622"/>
          </a:xfrm>
          <a:prstGeom prst="rect">
            <a:avLst/>
          </a:prstGeom>
          <a:noFill/>
          <a:ln>
            <a:noFill/>
          </a:ln>
        </p:spPr>
        <p:txBody>
          <a:bodyPr spcFirstLastPara="1" wrap="square" lIns="121900" tIns="60933" rIns="121900" bIns="60933" anchor="t" anchorCtr="0">
            <a:spAutoFit/>
          </a:bodyPr>
          <a:lstStyle/>
          <a:p>
            <a:pPr algn="ctr">
              <a:buClr>
                <a:srgbClr val="000000"/>
              </a:buClr>
              <a:buSzPts val="700"/>
            </a:pPr>
            <a:r>
              <a:rPr lang="en-US" sz="933" b="1">
                <a:solidFill>
                  <a:srgbClr val="1F2A3D"/>
                </a:solidFill>
                <a:latin typeface="Roboto"/>
                <a:ea typeface="Roboto"/>
                <a:cs typeface="Roboto"/>
                <a:sym typeface="Roboto"/>
              </a:rPr>
              <a:t>POD</a:t>
            </a:r>
            <a:endParaRPr sz="667" b="1">
              <a:solidFill>
                <a:srgbClr val="1F2A3D"/>
              </a:solidFill>
              <a:latin typeface="Roboto"/>
              <a:ea typeface="Roboto"/>
              <a:cs typeface="Roboto"/>
              <a:sym typeface="Roboto"/>
            </a:endParaRPr>
          </a:p>
        </p:txBody>
      </p:sp>
      <p:sp>
        <p:nvSpPr>
          <p:cNvPr id="478" name="Google Shape;478;p12"/>
          <p:cNvSpPr/>
          <p:nvPr/>
        </p:nvSpPr>
        <p:spPr>
          <a:xfrm>
            <a:off x="494369" y="4318459"/>
            <a:ext cx="714488" cy="215389"/>
          </a:xfrm>
          <a:prstGeom prst="rect">
            <a:avLst/>
          </a:prstGeom>
          <a:solidFill>
            <a:srgbClr val="A1D4FF"/>
          </a:solidFill>
          <a:ln>
            <a:noFill/>
          </a:ln>
        </p:spPr>
        <p:txBody>
          <a:bodyPr spcFirstLastPara="1" wrap="square" lIns="121900" tIns="60933" rIns="121900" bIns="60933" anchor="t" anchorCtr="0">
            <a:spAutoFit/>
          </a:bodyPr>
          <a:lstStyle/>
          <a:p>
            <a:pPr algn="ctr">
              <a:buClr>
                <a:srgbClr val="000000"/>
              </a:buClr>
              <a:buSzPts val="450"/>
            </a:pPr>
            <a:r>
              <a:rPr lang="en-US" sz="600">
                <a:solidFill>
                  <a:srgbClr val="1F2A3D"/>
                </a:solidFill>
                <a:latin typeface="Roboto"/>
                <a:ea typeface="Roboto"/>
                <a:cs typeface="Roboto"/>
                <a:sym typeface="Roboto"/>
              </a:rPr>
              <a:t>CONTAINER</a:t>
            </a:r>
            <a:endParaRPr sz="600">
              <a:solidFill>
                <a:srgbClr val="1F2A3D"/>
              </a:solidFill>
              <a:latin typeface="Roboto"/>
              <a:ea typeface="Roboto"/>
              <a:cs typeface="Roboto"/>
              <a:sym typeface="Roboto"/>
            </a:endParaRPr>
          </a:p>
        </p:txBody>
      </p:sp>
      <p:sp>
        <p:nvSpPr>
          <p:cNvPr id="479" name="Google Shape;479;p12"/>
          <p:cNvSpPr/>
          <p:nvPr/>
        </p:nvSpPr>
        <p:spPr>
          <a:xfrm>
            <a:off x="494369" y="4562307"/>
            <a:ext cx="714488" cy="215389"/>
          </a:xfrm>
          <a:prstGeom prst="rect">
            <a:avLst/>
          </a:prstGeom>
          <a:solidFill>
            <a:srgbClr val="A1D4FF"/>
          </a:solidFill>
          <a:ln>
            <a:noFill/>
          </a:ln>
        </p:spPr>
        <p:txBody>
          <a:bodyPr spcFirstLastPara="1" wrap="square" lIns="121900" tIns="60933" rIns="121900" bIns="60933" anchor="t" anchorCtr="0">
            <a:spAutoFit/>
          </a:bodyPr>
          <a:lstStyle/>
          <a:p>
            <a:pPr algn="ctr">
              <a:buClr>
                <a:srgbClr val="000000"/>
              </a:buClr>
              <a:buSzPts val="450"/>
            </a:pPr>
            <a:r>
              <a:rPr lang="en-US" sz="600">
                <a:solidFill>
                  <a:srgbClr val="1F2A3D"/>
                </a:solidFill>
                <a:latin typeface="Roboto"/>
                <a:ea typeface="Roboto"/>
                <a:cs typeface="Roboto"/>
                <a:sym typeface="Roboto"/>
              </a:rPr>
              <a:t>CONTAINER</a:t>
            </a:r>
            <a:endParaRPr sz="600">
              <a:solidFill>
                <a:srgbClr val="1F2A3D"/>
              </a:solidFill>
              <a:latin typeface="Roboto"/>
              <a:ea typeface="Roboto"/>
              <a:cs typeface="Roboto"/>
              <a:sym typeface="Roboto"/>
            </a:endParaRPr>
          </a:p>
        </p:txBody>
      </p:sp>
      <p:sp>
        <p:nvSpPr>
          <p:cNvPr id="480" name="Google Shape;480;p12"/>
          <p:cNvSpPr/>
          <p:nvPr/>
        </p:nvSpPr>
        <p:spPr>
          <a:xfrm>
            <a:off x="1335423" y="3826542"/>
            <a:ext cx="829696" cy="997437"/>
          </a:xfrm>
          <a:prstGeom prst="rect">
            <a:avLst/>
          </a:prstGeom>
          <a:solidFill>
            <a:srgbClr val="5E81BE">
              <a:alpha val="20000"/>
            </a:srgbClr>
          </a:solidFill>
          <a:ln>
            <a:noFill/>
          </a:ln>
        </p:spPr>
        <p:txBody>
          <a:bodyPr spcFirstLastPara="1" wrap="square" lIns="121900" tIns="60933" rIns="121900" bIns="60933" anchor="ctr" anchorCtr="0">
            <a:noAutofit/>
          </a:bodyPr>
          <a:lstStyle/>
          <a:p>
            <a:pPr algn="ctr">
              <a:buClr>
                <a:srgbClr val="000000"/>
              </a:buClr>
              <a:buSzPts val="1050"/>
            </a:pPr>
            <a:endParaRPr sz="1400">
              <a:solidFill>
                <a:schemeClr val="lt1"/>
              </a:solidFill>
              <a:latin typeface="Roboto"/>
              <a:ea typeface="Roboto"/>
              <a:cs typeface="Roboto"/>
              <a:sym typeface="Roboto"/>
            </a:endParaRPr>
          </a:p>
        </p:txBody>
      </p:sp>
      <p:sp>
        <p:nvSpPr>
          <p:cNvPr id="481" name="Google Shape;481;p12"/>
          <p:cNvSpPr/>
          <p:nvPr/>
        </p:nvSpPr>
        <p:spPr>
          <a:xfrm>
            <a:off x="1393027" y="4074607"/>
            <a:ext cx="714488" cy="215389"/>
          </a:xfrm>
          <a:prstGeom prst="rect">
            <a:avLst/>
          </a:prstGeom>
          <a:solidFill>
            <a:srgbClr val="A1D4FF"/>
          </a:solidFill>
          <a:ln>
            <a:noFill/>
          </a:ln>
        </p:spPr>
        <p:txBody>
          <a:bodyPr spcFirstLastPara="1" wrap="square" lIns="121900" tIns="60933" rIns="121900" bIns="60933" anchor="t" anchorCtr="0">
            <a:spAutoFit/>
          </a:bodyPr>
          <a:lstStyle/>
          <a:p>
            <a:pPr algn="ctr">
              <a:buClr>
                <a:srgbClr val="000000"/>
              </a:buClr>
              <a:buSzPts val="450"/>
            </a:pPr>
            <a:r>
              <a:rPr lang="en-US" sz="600">
                <a:solidFill>
                  <a:srgbClr val="1F2A3D"/>
                </a:solidFill>
                <a:latin typeface="Roboto"/>
                <a:ea typeface="Roboto"/>
                <a:cs typeface="Roboto"/>
                <a:sym typeface="Roboto"/>
              </a:rPr>
              <a:t>CONTAINER</a:t>
            </a:r>
            <a:endParaRPr sz="600">
              <a:solidFill>
                <a:srgbClr val="1F2A3D"/>
              </a:solidFill>
              <a:latin typeface="Roboto"/>
              <a:ea typeface="Roboto"/>
              <a:cs typeface="Roboto"/>
              <a:sym typeface="Roboto"/>
            </a:endParaRPr>
          </a:p>
        </p:txBody>
      </p:sp>
      <p:sp>
        <p:nvSpPr>
          <p:cNvPr id="482" name="Google Shape;482;p12"/>
          <p:cNvSpPr/>
          <p:nvPr/>
        </p:nvSpPr>
        <p:spPr>
          <a:xfrm>
            <a:off x="3448532" y="4889912"/>
            <a:ext cx="829696" cy="348838"/>
          </a:xfrm>
          <a:prstGeom prst="rect">
            <a:avLst/>
          </a:prstGeom>
          <a:solidFill>
            <a:srgbClr val="1F2A3D"/>
          </a:solidFill>
          <a:ln>
            <a:noFill/>
          </a:ln>
        </p:spPr>
        <p:txBody>
          <a:bodyPr spcFirstLastPara="1" wrap="square" lIns="121900" tIns="121900" rIns="121900" bIns="121900" anchor="ctr" anchorCtr="0">
            <a:spAutoFit/>
          </a:bodyPr>
          <a:lstStyle/>
          <a:p>
            <a:pPr algn="ctr">
              <a:buClr>
                <a:srgbClr val="000000"/>
              </a:buClr>
              <a:buSzPts val="500"/>
            </a:pPr>
            <a:r>
              <a:rPr lang="en-US" sz="667" b="1">
                <a:solidFill>
                  <a:schemeClr val="lt1"/>
                </a:solidFill>
                <a:latin typeface="Roboto"/>
                <a:ea typeface="Roboto"/>
                <a:cs typeface="Roboto"/>
                <a:sym typeface="Roboto"/>
              </a:rPr>
              <a:t>KERNEL</a:t>
            </a:r>
            <a:endParaRPr sz="667" b="1">
              <a:solidFill>
                <a:schemeClr val="lt1"/>
              </a:solidFill>
              <a:latin typeface="Arial"/>
              <a:ea typeface="Arial"/>
              <a:cs typeface="Arial"/>
              <a:sym typeface="Arial"/>
            </a:endParaRPr>
          </a:p>
        </p:txBody>
      </p:sp>
      <p:sp>
        <p:nvSpPr>
          <p:cNvPr id="483" name="Google Shape;483;p12"/>
          <p:cNvSpPr/>
          <p:nvPr/>
        </p:nvSpPr>
        <p:spPr>
          <a:xfrm>
            <a:off x="3448532" y="3832315"/>
            <a:ext cx="829696" cy="997437"/>
          </a:xfrm>
          <a:prstGeom prst="rect">
            <a:avLst/>
          </a:prstGeom>
          <a:solidFill>
            <a:srgbClr val="F15B3E">
              <a:alpha val="20000"/>
            </a:srgbClr>
          </a:solidFill>
          <a:ln>
            <a:noFill/>
          </a:ln>
        </p:spPr>
        <p:txBody>
          <a:bodyPr spcFirstLastPara="1" wrap="square" lIns="121900" tIns="60933" rIns="121900" bIns="60933" anchor="ctr" anchorCtr="0">
            <a:noAutofit/>
          </a:bodyPr>
          <a:lstStyle/>
          <a:p>
            <a:pPr algn="ctr">
              <a:buClr>
                <a:srgbClr val="000000"/>
              </a:buClr>
              <a:buSzPts val="1050"/>
            </a:pPr>
            <a:endParaRPr sz="1400">
              <a:solidFill>
                <a:schemeClr val="lt1"/>
              </a:solidFill>
              <a:latin typeface="Roboto"/>
              <a:ea typeface="Roboto"/>
              <a:cs typeface="Roboto"/>
              <a:sym typeface="Roboto"/>
            </a:endParaRPr>
          </a:p>
        </p:txBody>
      </p:sp>
      <p:sp>
        <p:nvSpPr>
          <p:cNvPr id="484" name="Google Shape;484;p12"/>
          <p:cNvSpPr/>
          <p:nvPr/>
        </p:nvSpPr>
        <p:spPr>
          <a:xfrm>
            <a:off x="3506136" y="4080381"/>
            <a:ext cx="714488" cy="215389"/>
          </a:xfrm>
          <a:prstGeom prst="rect">
            <a:avLst/>
          </a:prstGeom>
          <a:solidFill>
            <a:srgbClr val="A1D4FF"/>
          </a:solidFill>
          <a:ln>
            <a:noFill/>
          </a:ln>
        </p:spPr>
        <p:txBody>
          <a:bodyPr spcFirstLastPara="1" wrap="square" lIns="121900" tIns="60933" rIns="121900" bIns="60933" anchor="t" anchorCtr="0">
            <a:spAutoFit/>
          </a:bodyPr>
          <a:lstStyle/>
          <a:p>
            <a:pPr algn="ctr">
              <a:buClr>
                <a:srgbClr val="000000"/>
              </a:buClr>
              <a:buSzPts val="450"/>
            </a:pPr>
            <a:r>
              <a:rPr lang="en-US" sz="600">
                <a:solidFill>
                  <a:srgbClr val="1F2A3D"/>
                </a:solidFill>
                <a:latin typeface="Roboto"/>
                <a:ea typeface="Roboto"/>
                <a:cs typeface="Roboto"/>
                <a:sym typeface="Roboto"/>
              </a:rPr>
              <a:t>CONTAINER</a:t>
            </a:r>
            <a:endParaRPr sz="600">
              <a:solidFill>
                <a:srgbClr val="1F2A3D"/>
              </a:solidFill>
              <a:latin typeface="Roboto"/>
              <a:ea typeface="Roboto"/>
              <a:cs typeface="Roboto"/>
              <a:sym typeface="Roboto"/>
            </a:endParaRPr>
          </a:p>
        </p:txBody>
      </p:sp>
      <p:sp>
        <p:nvSpPr>
          <p:cNvPr id="485" name="Google Shape;485;p12"/>
          <p:cNvSpPr/>
          <p:nvPr/>
        </p:nvSpPr>
        <p:spPr>
          <a:xfrm>
            <a:off x="3506136" y="4324231"/>
            <a:ext cx="714488" cy="215389"/>
          </a:xfrm>
          <a:prstGeom prst="rect">
            <a:avLst/>
          </a:prstGeom>
          <a:solidFill>
            <a:srgbClr val="A1D4FF"/>
          </a:solidFill>
          <a:ln>
            <a:noFill/>
          </a:ln>
        </p:spPr>
        <p:txBody>
          <a:bodyPr spcFirstLastPara="1" wrap="square" lIns="121900" tIns="60933" rIns="121900" bIns="60933" anchor="t" anchorCtr="0">
            <a:spAutoFit/>
          </a:bodyPr>
          <a:lstStyle/>
          <a:p>
            <a:pPr algn="ctr">
              <a:buClr>
                <a:srgbClr val="000000"/>
              </a:buClr>
              <a:buSzPts val="450"/>
            </a:pPr>
            <a:r>
              <a:rPr lang="en-US" sz="600">
                <a:solidFill>
                  <a:srgbClr val="1F2A3D"/>
                </a:solidFill>
                <a:latin typeface="Roboto"/>
                <a:ea typeface="Roboto"/>
                <a:cs typeface="Roboto"/>
                <a:sym typeface="Roboto"/>
              </a:rPr>
              <a:t>CONTAINER</a:t>
            </a:r>
            <a:endParaRPr sz="600">
              <a:solidFill>
                <a:srgbClr val="1F2A3D"/>
              </a:solidFill>
              <a:latin typeface="Roboto"/>
              <a:ea typeface="Roboto"/>
              <a:cs typeface="Roboto"/>
              <a:sym typeface="Roboto"/>
            </a:endParaRPr>
          </a:p>
        </p:txBody>
      </p:sp>
      <p:sp>
        <p:nvSpPr>
          <p:cNvPr id="486" name="Google Shape;486;p12"/>
          <p:cNvSpPr/>
          <p:nvPr/>
        </p:nvSpPr>
        <p:spPr>
          <a:xfrm>
            <a:off x="3506136" y="4568081"/>
            <a:ext cx="714488" cy="215389"/>
          </a:xfrm>
          <a:prstGeom prst="rect">
            <a:avLst/>
          </a:prstGeom>
          <a:solidFill>
            <a:srgbClr val="A1D4FF"/>
          </a:solidFill>
          <a:ln>
            <a:noFill/>
          </a:ln>
        </p:spPr>
        <p:txBody>
          <a:bodyPr spcFirstLastPara="1" wrap="square" lIns="121900" tIns="60933" rIns="121900" bIns="60933" anchor="t" anchorCtr="0">
            <a:spAutoFit/>
          </a:bodyPr>
          <a:lstStyle/>
          <a:p>
            <a:pPr algn="ctr">
              <a:buClr>
                <a:srgbClr val="000000"/>
              </a:buClr>
              <a:buSzPts val="450"/>
            </a:pPr>
            <a:r>
              <a:rPr lang="en-US" sz="600">
                <a:solidFill>
                  <a:srgbClr val="1F2A3D"/>
                </a:solidFill>
                <a:latin typeface="Roboto"/>
                <a:ea typeface="Roboto"/>
                <a:cs typeface="Roboto"/>
                <a:sym typeface="Roboto"/>
              </a:rPr>
              <a:t>CONTAINER</a:t>
            </a:r>
            <a:endParaRPr sz="600">
              <a:solidFill>
                <a:srgbClr val="1F2A3D"/>
              </a:solidFill>
              <a:latin typeface="Roboto"/>
              <a:ea typeface="Roboto"/>
              <a:cs typeface="Roboto"/>
              <a:sym typeface="Roboto"/>
            </a:endParaRPr>
          </a:p>
        </p:txBody>
      </p:sp>
      <p:sp>
        <p:nvSpPr>
          <p:cNvPr id="487" name="Google Shape;487;p12"/>
          <p:cNvSpPr/>
          <p:nvPr/>
        </p:nvSpPr>
        <p:spPr>
          <a:xfrm>
            <a:off x="4694255" y="4889776"/>
            <a:ext cx="829696" cy="348838"/>
          </a:xfrm>
          <a:prstGeom prst="rect">
            <a:avLst/>
          </a:prstGeom>
          <a:solidFill>
            <a:srgbClr val="1F2A3D"/>
          </a:solidFill>
          <a:ln>
            <a:noFill/>
          </a:ln>
        </p:spPr>
        <p:txBody>
          <a:bodyPr spcFirstLastPara="1" wrap="square" lIns="121900" tIns="121900" rIns="121900" bIns="121900" anchor="ctr" anchorCtr="0">
            <a:spAutoFit/>
          </a:bodyPr>
          <a:lstStyle/>
          <a:p>
            <a:pPr algn="ctr">
              <a:buClr>
                <a:srgbClr val="000000"/>
              </a:buClr>
              <a:buSzPts val="500"/>
            </a:pPr>
            <a:r>
              <a:rPr lang="en-US" sz="667" b="1">
                <a:solidFill>
                  <a:schemeClr val="lt1"/>
                </a:solidFill>
                <a:latin typeface="Roboto"/>
                <a:ea typeface="Roboto"/>
                <a:cs typeface="Roboto"/>
                <a:sym typeface="Roboto"/>
              </a:rPr>
              <a:t>KERNEL</a:t>
            </a:r>
            <a:endParaRPr sz="667" b="1">
              <a:solidFill>
                <a:schemeClr val="lt1"/>
              </a:solidFill>
              <a:latin typeface="Arial"/>
              <a:ea typeface="Arial"/>
              <a:cs typeface="Arial"/>
              <a:sym typeface="Arial"/>
            </a:endParaRPr>
          </a:p>
        </p:txBody>
      </p:sp>
      <p:sp>
        <p:nvSpPr>
          <p:cNvPr id="488" name="Google Shape;488;p12"/>
          <p:cNvSpPr/>
          <p:nvPr/>
        </p:nvSpPr>
        <p:spPr>
          <a:xfrm>
            <a:off x="4694255" y="3832180"/>
            <a:ext cx="829696" cy="997437"/>
          </a:xfrm>
          <a:prstGeom prst="rect">
            <a:avLst/>
          </a:prstGeom>
          <a:solidFill>
            <a:srgbClr val="F15B3E">
              <a:alpha val="20000"/>
            </a:srgbClr>
          </a:solidFill>
          <a:ln>
            <a:noFill/>
          </a:ln>
        </p:spPr>
        <p:txBody>
          <a:bodyPr spcFirstLastPara="1" wrap="square" lIns="121900" tIns="60933" rIns="121900" bIns="60933" anchor="ctr" anchorCtr="0">
            <a:noAutofit/>
          </a:bodyPr>
          <a:lstStyle/>
          <a:p>
            <a:pPr algn="ctr">
              <a:buClr>
                <a:srgbClr val="000000"/>
              </a:buClr>
              <a:buSzPts val="1050"/>
            </a:pPr>
            <a:endParaRPr sz="1400">
              <a:solidFill>
                <a:schemeClr val="lt1"/>
              </a:solidFill>
              <a:latin typeface="Roboto"/>
              <a:ea typeface="Roboto"/>
              <a:cs typeface="Roboto"/>
              <a:sym typeface="Roboto"/>
            </a:endParaRPr>
          </a:p>
        </p:txBody>
      </p:sp>
      <p:sp>
        <p:nvSpPr>
          <p:cNvPr id="489" name="Google Shape;489;p12"/>
          <p:cNvSpPr/>
          <p:nvPr/>
        </p:nvSpPr>
        <p:spPr>
          <a:xfrm>
            <a:off x="4751859" y="4080246"/>
            <a:ext cx="714488" cy="215389"/>
          </a:xfrm>
          <a:prstGeom prst="rect">
            <a:avLst/>
          </a:prstGeom>
          <a:solidFill>
            <a:srgbClr val="A1D4FF"/>
          </a:solidFill>
          <a:ln>
            <a:noFill/>
          </a:ln>
        </p:spPr>
        <p:txBody>
          <a:bodyPr spcFirstLastPara="1" wrap="square" lIns="121900" tIns="60933" rIns="121900" bIns="60933" anchor="t" anchorCtr="0">
            <a:spAutoFit/>
          </a:bodyPr>
          <a:lstStyle/>
          <a:p>
            <a:pPr algn="ctr">
              <a:buClr>
                <a:srgbClr val="000000"/>
              </a:buClr>
              <a:buSzPts val="450"/>
            </a:pPr>
            <a:r>
              <a:rPr lang="en-US" sz="600">
                <a:solidFill>
                  <a:srgbClr val="1F2A3D"/>
                </a:solidFill>
                <a:latin typeface="Roboto"/>
                <a:ea typeface="Roboto"/>
                <a:cs typeface="Roboto"/>
                <a:sym typeface="Roboto"/>
              </a:rPr>
              <a:t>CONTAINER</a:t>
            </a:r>
            <a:endParaRPr sz="600">
              <a:solidFill>
                <a:srgbClr val="1F2A3D"/>
              </a:solidFill>
              <a:latin typeface="Roboto"/>
              <a:ea typeface="Roboto"/>
              <a:cs typeface="Roboto"/>
              <a:sym typeface="Roboto"/>
            </a:endParaRPr>
          </a:p>
        </p:txBody>
      </p:sp>
      <p:sp>
        <p:nvSpPr>
          <p:cNvPr id="490" name="Google Shape;490;p12"/>
          <p:cNvSpPr/>
          <p:nvPr/>
        </p:nvSpPr>
        <p:spPr>
          <a:xfrm>
            <a:off x="4751859" y="4324098"/>
            <a:ext cx="714488" cy="215389"/>
          </a:xfrm>
          <a:prstGeom prst="rect">
            <a:avLst/>
          </a:prstGeom>
          <a:solidFill>
            <a:srgbClr val="A1D4FF"/>
          </a:solidFill>
          <a:ln>
            <a:noFill/>
          </a:ln>
        </p:spPr>
        <p:txBody>
          <a:bodyPr spcFirstLastPara="1" wrap="square" lIns="121900" tIns="60933" rIns="121900" bIns="60933" anchor="t" anchorCtr="0">
            <a:spAutoFit/>
          </a:bodyPr>
          <a:lstStyle/>
          <a:p>
            <a:pPr algn="ctr">
              <a:buClr>
                <a:srgbClr val="000000"/>
              </a:buClr>
              <a:buSzPts val="450"/>
            </a:pPr>
            <a:r>
              <a:rPr lang="en-US" sz="600">
                <a:solidFill>
                  <a:srgbClr val="1F2A3D"/>
                </a:solidFill>
                <a:latin typeface="Roboto"/>
                <a:ea typeface="Roboto"/>
                <a:cs typeface="Roboto"/>
                <a:sym typeface="Roboto"/>
              </a:rPr>
              <a:t>CONTAINER</a:t>
            </a:r>
            <a:endParaRPr sz="600">
              <a:solidFill>
                <a:srgbClr val="1F2A3D"/>
              </a:solidFill>
              <a:latin typeface="Roboto"/>
              <a:ea typeface="Roboto"/>
              <a:cs typeface="Roboto"/>
              <a:sym typeface="Roboto"/>
            </a:endParaRPr>
          </a:p>
        </p:txBody>
      </p:sp>
      <p:sp>
        <p:nvSpPr>
          <p:cNvPr id="491" name="Google Shape;491;p12"/>
          <p:cNvSpPr/>
          <p:nvPr/>
        </p:nvSpPr>
        <p:spPr>
          <a:xfrm>
            <a:off x="2234080" y="3826542"/>
            <a:ext cx="829696" cy="997437"/>
          </a:xfrm>
          <a:prstGeom prst="rect">
            <a:avLst/>
          </a:prstGeom>
          <a:solidFill>
            <a:srgbClr val="5E81BE">
              <a:alpha val="20000"/>
            </a:srgbClr>
          </a:solidFill>
          <a:ln>
            <a:noFill/>
          </a:ln>
        </p:spPr>
        <p:txBody>
          <a:bodyPr spcFirstLastPara="1" wrap="square" lIns="121900" tIns="60933" rIns="121900" bIns="60933" anchor="ctr" anchorCtr="0">
            <a:noAutofit/>
          </a:bodyPr>
          <a:lstStyle/>
          <a:p>
            <a:pPr algn="ctr">
              <a:buClr>
                <a:srgbClr val="000000"/>
              </a:buClr>
              <a:buSzPts val="1050"/>
            </a:pPr>
            <a:endParaRPr sz="1400">
              <a:solidFill>
                <a:schemeClr val="lt1"/>
              </a:solidFill>
              <a:latin typeface="Roboto"/>
              <a:ea typeface="Roboto"/>
              <a:cs typeface="Roboto"/>
              <a:sym typeface="Roboto"/>
            </a:endParaRPr>
          </a:p>
        </p:txBody>
      </p:sp>
      <p:sp>
        <p:nvSpPr>
          <p:cNvPr id="492" name="Google Shape;492;p12"/>
          <p:cNvSpPr/>
          <p:nvPr/>
        </p:nvSpPr>
        <p:spPr>
          <a:xfrm>
            <a:off x="2291684" y="4074607"/>
            <a:ext cx="714488" cy="215389"/>
          </a:xfrm>
          <a:prstGeom prst="rect">
            <a:avLst/>
          </a:prstGeom>
          <a:solidFill>
            <a:srgbClr val="A1D4FF"/>
          </a:solidFill>
          <a:ln>
            <a:noFill/>
          </a:ln>
        </p:spPr>
        <p:txBody>
          <a:bodyPr spcFirstLastPara="1" wrap="square" lIns="121900" tIns="60933" rIns="121900" bIns="60933" anchor="t" anchorCtr="0">
            <a:spAutoFit/>
          </a:bodyPr>
          <a:lstStyle/>
          <a:p>
            <a:pPr algn="ctr">
              <a:buClr>
                <a:srgbClr val="000000"/>
              </a:buClr>
              <a:buSzPts val="450"/>
            </a:pPr>
            <a:r>
              <a:rPr lang="en-US" sz="600">
                <a:solidFill>
                  <a:srgbClr val="1F2A3D"/>
                </a:solidFill>
                <a:latin typeface="Roboto"/>
                <a:ea typeface="Roboto"/>
                <a:cs typeface="Roboto"/>
                <a:sym typeface="Roboto"/>
              </a:rPr>
              <a:t>CONTAINER</a:t>
            </a:r>
            <a:endParaRPr sz="600">
              <a:solidFill>
                <a:srgbClr val="1F2A3D"/>
              </a:solidFill>
              <a:latin typeface="Roboto"/>
              <a:ea typeface="Roboto"/>
              <a:cs typeface="Roboto"/>
              <a:sym typeface="Roboto"/>
            </a:endParaRPr>
          </a:p>
        </p:txBody>
      </p:sp>
      <p:sp>
        <p:nvSpPr>
          <p:cNvPr id="493" name="Google Shape;493;p12"/>
          <p:cNvSpPr/>
          <p:nvPr/>
        </p:nvSpPr>
        <p:spPr>
          <a:xfrm>
            <a:off x="2291684" y="4318459"/>
            <a:ext cx="714488" cy="215389"/>
          </a:xfrm>
          <a:prstGeom prst="rect">
            <a:avLst/>
          </a:prstGeom>
          <a:solidFill>
            <a:srgbClr val="A1D4FF"/>
          </a:solidFill>
          <a:ln>
            <a:noFill/>
          </a:ln>
        </p:spPr>
        <p:txBody>
          <a:bodyPr spcFirstLastPara="1" wrap="square" lIns="121900" tIns="60933" rIns="121900" bIns="60933" anchor="t" anchorCtr="0">
            <a:spAutoFit/>
          </a:bodyPr>
          <a:lstStyle/>
          <a:p>
            <a:pPr algn="ctr">
              <a:buClr>
                <a:srgbClr val="000000"/>
              </a:buClr>
              <a:buSzPts val="450"/>
            </a:pPr>
            <a:r>
              <a:rPr lang="en-US" sz="600">
                <a:solidFill>
                  <a:srgbClr val="1F2A3D"/>
                </a:solidFill>
                <a:latin typeface="Roboto"/>
                <a:ea typeface="Roboto"/>
                <a:cs typeface="Roboto"/>
                <a:sym typeface="Roboto"/>
              </a:rPr>
              <a:t>CONTAINER</a:t>
            </a:r>
            <a:endParaRPr sz="600">
              <a:solidFill>
                <a:srgbClr val="1F2A3D"/>
              </a:solidFill>
              <a:latin typeface="Roboto"/>
              <a:ea typeface="Roboto"/>
              <a:cs typeface="Roboto"/>
              <a:sym typeface="Roboto"/>
            </a:endParaRPr>
          </a:p>
        </p:txBody>
      </p:sp>
      <p:sp>
        <p:nvSpPr>
          <p:cNvPr id="494" name="Google Shape;494;p12"/>
          <p:cNvSpPr/>
          <p:nvPr/>
        </p:nvSpPr>
        <p:spPr>
          <a:xfrm>
            <a:off x="2962441" y="2609510"/>
            <a:ext cx="829696" cy="348838"/>
          </a:xfrm>
          <a:prstGeom prst="rect">
            <a:avLst/>
          </a:prstGeom>
          <a:solidFill>
            <a:srgbClr val="1F2A3D"/>
          </a:solidFill>
          <a:ln>
            <a:noFill/>
          </a:ln>
        </p:spPr>
        <p:txBody>
          <a:bodyPr spcFirstLastPara="1" wrap="square" lIns="121900" tIns="121900" rIns="121900" bIns="121900" anchor="ctr" anchorCtr="0">
            <a:spAutoFit/>
          </a:bodyPr>
          <a:lstStyle/>
          <a:p>
            <a:pPr algn="ctr">
              <a:buClr>
                <a:srgbClr val="000000"/>
              </a:buClr>
              <a:buSzPts val="500"/>
            </a:pPr>
            <a:r>
              <a:rPr lang="en-US" sz="667" b="1">
                <a:solidFill>
                  <a:schemeClr val="lt1"/>
                </a:solidFill>
                <a:latin typeface="Roboto"/>
                <a:ea typeface="Roboto"/>
                <a:cs typeface="Roboto"/>
                <a:sym typeface="Roboto"/>
              </a:rPr>
              <a:t>KERNEL</a:t>
            </a:r>
            <a:endParaRPr sz="667" b="1">
              <a:solidFill>
                <a:schemeClr val="lt1"/>
              </a:solidFill>
              <a:latin typeface="Arial"/>
              <a:ea typeface="Arial"/>
              <a:cs typeface="Arial"/>
              <a:sym typeface="Arial"/>
            </a:endParaRPr>
          </a:p>
        </p:txBody>
      </p:sp>
      <p:sp>
        <p:nvSpPr>
          <p:cNvPr id="495" name="Google Shape;495;p12"/>
          <p:cNvSpPr/>
          <p:nvPr/>
        </p:nvSpPr>
        <p:spPr>
          <a:xfrm>
            <a:off x="2962440" y="2189846"/>
            <a:ext cx="829696" cy="359505"/>
          </a:xfrm>
          <a:prstGeom prst="rect">
            <a:avLst/>
          </a:prstGeom>
          <a:solidFill>
            <a:srgbClr val="42AC70"/>
          </a:solidFill>
          <a:ln>
            <a:noFill/>
          </a:ln>
        </p:spPr>
        <p:txBody>
          <a:bodyPr spcFirstLastPara="1" wrap="square" lIns="121900" tIns="60933" rIns="121900" bIns="60933" anchor="ctr" anchorCtr="0">
            <a:noAutofit/>
          </a:bodyPr>
          <a:lstStyle/>
          <a:p>
            <a:pPr algn="ctr">
              <a:buClr>
                <a:srgbClr val="000000"/>
              </a:buClr>
              <a:buSzPts val="1050"/>
            </a:pPr>
            <a:endParaRPr sz="1400">
              <a:solidFill>
                <a:schemeClr val="lt1"/>
              </a:solidFill>
              <a:latin typeface="Roboto"/>
              <a:ea typeface="Roboto"/>
              <a:cs typeface="Roboto"/>
              <a:sym typeface="Roboto"/>
            </a:endParaRPr>
          </a:p>
        </p:txBody>
      </p:sp>
      <p:sp>
        <p:nvSpPr>
          <p:cNvPr id="496" name="Google Shape;496;p12"/>
          <p:cNvSpPr/>
          <p:nvPr/>
        </p:nvSpPr>
        <p:spPr>
          <a:xfrm>
            <a:off x="2837200" y="2276034"/>
            <a:ext cx="1068000" cy="225713"/>
          </a:xfrm>
          <a:prstGeom prst="rect">
            <a:avLst/>
          </a:prstGeom>
          <a:noFill/>
          <a:ln>
            <a:noFill/>
          </a:ln>
        </p:spPr>
        <p:txBody>
          <a:bodyPr spcFirstLastPara="1" wrap="square" lIns="121900" tIns="60933" rIns="121900" bIns="60933" anchor="t" anchorCtr="0">
            <a:spAutoFit/>
          </a:bodyPr>
          <a:lstStyle/>
          <a:p>
            <a:pPr algn="ctr">
              <a:buClr>
                <a:srgbClr val="000000"/>
              </a:buClr>
              <a:buSzPts val="500"/>
            </a:pPr>
            <a:r>
              <a:rPr lang="en-US" sz="667" b="1">
                <a:solidFill>
                  <a:schemeClr val="lt1"/>
                </a:solidFill>
                <a:latin typeface="Roboto"/>
                <a:ea typeface="Roboto"/>
                <a:cs typeface="Roboto"/>
                <a:sym typeface="Roboto"/>
              </a:rPr>
              <a:t>KUBERNETES</a:t>
            </a:r>
            <a:endParaRPr sz="667" b="1">
              <a:solidFill>
                <a:schemeClr val="lt1"/>
              </a:solidFill>
              <a:latin typeface="Roboto"/>
              <a:ea typeface="Roboto"/>
              <a:cs typeface="Roboto"/>
              <a:sym typeface="Roboto"/>
            </a:endParaRPr>
          </a:p>
        </p:txBody>
      </p:sp>
      <p:sp>
        <p:nvSpPr>
          <p:cNvPr id="497" name="Google Shape;497;p12"/>
          <p:cNvSpPr/>
          <p:nvPr/>
        </p:nvSpPr>
        <p:spPr>
          <a:xfrm>
            <a:off x="2959145" y="1746231"/>
            <a:ext cx="829697" cy="307722"/>
          </a:xfrm>
          <a:prstGeom prst="rect">
            <a:avLst/>
          </a:prstGeom>
          <a:noFill/>
          <a:ln>
            <a:noFill/>
          </a:ln>
        </p:spPr>
        <p:txBody>
          <a:bodyPr spcFirstLastPara="1" wrap="square" lIns="121900" tIns="60933" rIns="121900" bIns="60933" anchor="t" anchorCtr="0">
            <a:spAutoFit/>
          </a:bodyPr>
          <a:lstStyle/>
          <a:p>
            <a:pPr>
              <a:buClr>
                <a:srgbClr val="000000"/>
              </a:buClr>
              <a:buSzPts val="900"/>
            </a:pPr>
            <a:r>
              <a:rPr lang="en-US" sz="1200" b="1">
                <a:solidFill>
                  <a:srgbClr val="1F2A3D"/>
                </a:solidFill>
                <a:latin typeface="Roboto"/>
                <a:ea typeface="Roboto"/>
                <a:cs typeface="Roboto"/>
                <a:sym typeface="Roboto"/>
              </a:rPr>
              <a:t>NODE 1</a:t>
            </a:r>
            <a:endParaRPr sz="1200" b="1">
              <a:solidFill>
                <a:srgbClr val="1F2A3D"/>
              </a:solidFill>
              <a:latin typeface="Roboto"/>
              <a:ea typeface="Roboto"/>
              <a:cs typeface="Roboto"/>
              <a:sym typeface="Roboto"/>
            </a:endParaRPr>
          </a:p>
        </p:txBody>
      </p:sp>
      <p:sp>
        <p:nvSpPr>
          <p:cNvPr id="498" name="Google Shape;498;p12"/>
          <p:cNvSpPr/>
          <p:nvPr/>
        </p:nvSpPr>
        <p:spPr>
          <a:xfrm>
            <a:off x="1291106" y="5390848"/>
            <a:ext cx="829697" cy="307722"/>
          </a:xfrm>
          <a:prstGeom prst="rect">
            <a:avLst/>
          </a:prstGeom>
          <a:noFill/>
          <a:ln>
            <a:noFill/>
          </a:ln>
        </p:spPr>
        <p:txBody>
          <a:bodyPr spcFirstLastPara="1" wrap="square" lIns="121900" tIns="60933" rIns="121900" bIns="60933" anchor="t" anchorCtr="0">
            <a:spAutoFit/>
          </a:bodyPr>
          <a:lstStyle/>
          <a:p>
            <a:pPr>
              <a:buClr>
                <a:srgbClr val="000000"/>
              </a:buClr>
              <a:buSzPts val="900"/>
            </a:pPr>
            <a:r>
              <a:rPr lang="en-US" sz="1200" b="1">
                <a:solidFill>
                  <a:srgbClr val="1F2A3D"/>
                </a:solidFill>
                <a:latin typeface="Roboto"/>
                <a:ea typeface="Roboto"/>
                <a:cs typeface="Roboto"/>
                <a:sym typeface="Roboto"/>
              </a:rPr>
              <a:t>NODE 2</a:t>
            </a:r>
            <a:endParaRPr sz="1200" b="1">
              <a:solidFill>
                <a:srgbClr val="1F2A3D"/>
              </a:solidFill>
              <a:latin typeface="Roboto"/>
              <a:ea typeface="Roboto"/>
              <a:cs typeface="Roboto"/>
              <a:sym typeface="Roboto"/>
            </a:endParaRPr>
          </a:p>
        </p:txBody>
      </p:sp>
      <p:sp>
        <p:nvSpPr>
          <p:cNvPr id="499" name="Google Shape;499;p12"/>
          <p:cNvSpPr/>
          <p:nvPr/>
        </p:nvSpPr>
        <p:spPr>
          <a:xfrm>
            <a:off x="3527926" y="5390848"/>
            <a:ext cx="829697" cy="307722"/>
          </a:xfrm>
          <a:prstGeom prst="rect">
            <a:avLst/>
          </a:prstGeom>
          <a:noFill/>
          <a:ln>
            <a:noFill/>
          </a:ln>
        </p:spPr>
        <p:txBody>
          <a:bodyPr spcFirstLastPara="1" wrap="square" lIns="121900" tIns="60933" rIns="121900" bIns="60933" anchor="t" anchorCtr="0">
            <a:spAutoFit/>
          </a:bodyPr>
          <a:lstStyle/>
          <a:p>
            <a:pPr>
              <a:buClr>
                <a:srgbClr val="000000"/>
              </a:buClr>
              <a:buSzPts val="900"/>
            </a:pPr>
            <a:r>
              <a:rPr lang="en-US" sz="1200" b="1">
                <a:solidFill>
                  <a:srgbClr val="1F2A3D"/>
                </a:solidFill>
                <a:latin typeface="Roboto"/>
                <a:ea typeface="Roboto"/>
                <a:cs typeface="Roboto"/>
                <a:sym typeface="Roboto"/>
              </a:rPr>
              <a:t>NODE 3</a:t>
            </a:r>
            <a:endParaRPr sz="1200" b="1">
              <a:solidFill>
                <a:srgbClr val="1F2A3D"/>
              </a:solidFill>
              <a:latin typeface="Roboto"/>
              <a:ea typeface="Roboto"/>
              <a:cs typeface="Roboto"/>
              <a:sym typeface="Roboto"/>
            </a:endParaRPr>
          </a:p>
        </p:txBody>
      </p:sp>
      <p:sp>
        <p:nvSpPr>
          <p:cNvPr id="500" name="Google Shape;500;p12"/>
          <p:cNvSpPr/>
          <p:nvPr/>
        </p:nvSpPr>
        <p:spPr>
          <a:xfrm>
            <a:off x="4751860" y="5390848"/>
            <a:ext cx="829697" cy="307722"/>
          </a:xfrm>
          <a:prstGeom prst="rect">
            <a:avLst/>
          </a:prstGeom>
          <a:noFill/>
          <a:ln>
            <a:noFill/>
          </a:ln>
        </p:spPr>
        <p:txBody>
          <a:bodyPr spcFirstLastPara="1" wrap="square" lIns="121900" tIns="60933" rIns="121900" bIns="60933" anchor="t" anchorCtr="0">
            <a:spAutoFit/>
          </a:bodyPr>
          <a:lstStyle/>
          <a:p>
            <a:pPr>
              <a:buClr>
                <a:srgbClr val="000000"/>
              </a:buClr>
              <a:buSzPts val="900"/>
            </a:pPr>
            <a:r>
              <a:rPr lang="en-US" sz="1200" b="1">
                <a:solidFill>
                  <a:srgbClr val="1F2A3D"/>
                </a:solidFill>
                <a:latin typeface="Roboto"/>
                <a:ea typeface="Roboto"/>
                <a:cs typeface="Roboto"/>
                <a:sym typeface="Roboto"/>
              </a:rPr>
              <a:t>NODE 4</a:t>
            </a:r>
            <a:endParaRPr sz="1200" b="1">
              <a:solidFill>
                <a:srgbClr val="1F2A3D"/>
              </a:solidFill>
              <a:latin typeface="Roboto"/>
              <a:ea typeface="Roboto"/>
              <a:cs typeface="Roboto"/>
              <a:sym typeface="Roboto"/>
            </a:endParaRPr>
          </a:p>
        </p:txBody>
      </p:sp>
      <p:cxnSp>
        <p:nvCxnSpPr>
          <p:cNvPr id="501" name="Google Shape;501;p12"/>
          <p:cNvCxnSpPr/>
          <p:nvPr/>
        </p:nvCxnSpPr>
        <p:spPr>
          <a:xfrm>
            <a:off x="861943" y="3469793"/>
            <a:ext cx="0" cy="347751"/>
          </a:xfrm>
          <a:prstGeom prst="straightConnector1">
            <a:avLst/>
          </a:prstGeom>
          <a:noFill/>
          <a:ln w="12700" cap="flat" cmpd="sng">
            <a:solidFill>
              <a:srgbClr val="1F2A3D"/>
            </a:solidFill>
            <a:prstDash val="dot"/>
            <a:round/>
            <a:headEnd type="none" w="sm" len="sm"/>
            <a:tailEnd type="triangle" w="med" len="med"/>
          </a:ln>
        </p:spPr>
      </p:cxnSp>
      <p:cxnSp>
        <p:nvCxnSpPr>
          <p:cNvPr id="502" name="Google Shape;502;p12"/>
          <p:cNvCxnSpPr/>
          <p:nvPr/>
        </p:nvCxnSpPr>
        <p:spPr>
          <a:xfrm rot="10800000">
            <a:off x="3370140" y="3055940"/>
            <a:ext cx="0" cy="401925"/>
          </a:xfrm>
          <a:prstGeom prst="straightConnector1">
            <a:avLst/>
          </a:prstGeom>
          <a:noFill/>
          <a:ln w="12700" cap="flat" cmpd="sng">
            <a:solidFill>
              <a:srgbClr val="1F2A3D"/>
            </a:solidFill>
            <a:prstDash val="dot"/>
            <a:round/>
            <a:headEnd type="none" w="sm" len="sm"/>
            <a:tailEnd type="none" w="sm" len="sm"/>
          </a:ln>
        </p:spPr>
      </p:cxnSp>
      <p:cxnSp>
        <p:nvCxnSpPr>
          <p:cNvPr id="503" name="Google Shape;503;p12"/>
          <p:cNvCxnSpPr/>
          <p:nvPr/>
        </p:nvCxnSpPr>
        <p:spPr>
          <a:xfrm rot="10800000" flipH="1">
            <a:off x="851612" y="3457868"/>
            <a:ext cx="4251453" cy="1"/>
          </a:xfrm>
          <a:prstGeom prst="straightConnector1">
            <a:avLst/>
          </a:prstGeom>
          <a:noFill/>
          <a:ln w="12700" cap="flat" cmpd="sng">
            <a:solidFill>
              <a:srgbClr val="1F2A3D"/>
            </a:solidFill>
            <a:prstDash val="dot"/>
            <a:round/>
            <a:headEnd type="none" w="sm" len="sm"/>
            <a:tailEnd type="none" w="sm" len="sm"/>
          </a:ln>
        </p:spPr>
      </p:cxnSp>
      <p:cxnSp>
        <p:nvCxnSpPr>
          <p:cNvPr id="504" name="Google Shape;504;p12"/>
          <p:cNvCxnSpPr/>
          <p:nvPr/>
        </p:nvCxnSpPr>
        <p:spPr>
          <a:xfrm>
            <a:off x="1739697" y="3478791"/>
            <a:ext cx="0" cy="347751"/>
          </a:xfrm>
          <a:prstGeom prst="straightConnector1">
            <a:avLst/>
          </a:prstGeom>
          <a:noFill/>
          <a:ln w="12700" cap="flat" cmpd="sng">
            <a:solidFill>
              <a:srgbClr val="1F2A3D"/>
            </a:solidFill>
            <a:prstDash val="dot"/>
            <a:round/>
            <a:headEnd type="none" w="sm" len="sm"/>
            <a:tailEnd type="triangle" w="med" len="med"/>
          </a:ln>
        </p:spPr>
      </p:cxnSp>
      <p:cxnSp>
        <p:nvCxnSpPr>
          <p:cNvPr id="505" name="Google Shape;505;p12"/>
          <p:cNvCxnSpPr/>
          <p:nvPr/>
        </p:nvCxnSpPr>
        <p:spPr>
          <a:xfrm>
            <a:off x="2648072" y="3469793"/>
            <a:ext cx="0" cy="347751"/>
          </a:xfrm>
          <a:prstGeom prst="straightConnector1">
            <a:avLst/>
          </a:prstGeom>
          <a:noFill/>
          <a:ln w="12700" cap="flat" cmpd="sng">
            <a:solidFill>
              <a:srgbClr val="1F2A3D"/>
            </a:solidFill>
            <a:prstDash val="dot"/>
            <a:round/>
            <a:headEnd type="none" w="sm" len="sm"/>
            <a:tailEnd type="triangle" w="med" len="med"/>
          </a:ln>
        </p:spPr>
      </p:cxnSp>
      <p:cxnSp>
        <p:nvCxnSpPr>
          <p:cNvPr id="506" name="Google Shape;506;p12"/>
          <p:cNvCxnSpPr/>
          <p:nvPr/>
        </p:nvCxnSpPr>
        <p:spPr>
          <a:xfrm>
            <a:off x="3853561" y="3469793"/>
            <a:ext cx="0" cy="347751"/>
          </a:xfrm>
          <a:prstGeom prst="straightConnector1">
            <a:avLst/>
          </a:prstGeom>
          <a:noFill/>
          <a:ln w="12700" cap="flat" cmpd="sng">
            <a:solidFill>
              <a:srgbClr val="1F2A3D"/>
            </a:solidFill>
            <a:prstDash val="dot"/>
            <a:round/>
            <a:headEnd type="none" w="sm" len="sm"/>
            <a:tailEnd type="triangle" w="med" len="med"/>
          </a:ln>
        </p:spPr>
      </p:cxnSp>
      <p:cxnSp>
        <p:nvCxnSpPr>
          <p:cNvPr id="507" name="Google Shape;507;p12"/>
          <p:cNvCxnSpPr/>
          <p:nvPr/>
        </p:nvCxnSpPr>
        <p:spPr>
          <a:xfrm>
            <a:off x="5103527" y="3469793"/>
            <a:ext cx="0" cy="347751"/>
          </a:xfrm>
          <a:prstGeom prst="straightConnector1">
            <a:avLst/>
          </a:prstGeom>
          <a:noFill/>
          <a:ln w="12700" cap="flat" cmpd="sng">
            <a:solidFill>
              <a:srgbClr val="1F2A3D"/>
            </a:solidFill>
            <a:prstDash val="dot"/>
            <a:round/>
            <a:headEnd type="none" w="sm" len="sm"/>
            <a:tailEnd type="triangle" w="med" len="med"/>
          </a:ln>
        </p:spPr>
      </p:cxnSp>
      <p:sp>
        <p:nvSpPr>
          <p:cNvPr id="508" name="Google Shape;508;p12"/>
          <p:cNvSpPr/>
          <p:nvPr/>
        </p:nvSpPr>
        <p:spPr>
          <a:xfrm>
            <a:off x="6434835" y="3387316"/>
            <a:ext cx="5515963" cy="1945005"/>
          </a:xfrm>
          <a:prstGeom prst="rect">
            <a:avLst/>
          </a:prstGeom>
          <a:solidFill>
            <a:schemeClr val="lt1"/>
          </a:solidFill>
          <a:ln>
            <a:noFill/>
          </a:ln>
        </p:spPr>
        <p:txBody>
          <a:bodyPr spcFirstLastPara="1" wrap="square" lIns="121900" tIns="60933" rIns="121900" bIns="60933" anchor="ctr" anchorCtr="0">
            <a:noAutofit/>
          </a:bodyPr>
          <a:lstStyle/>
          <a:p>
            <a:pPr algn="ctr">
              <a:buClr>
                <a:srgbClr val="000000"/>
              </a:buClr>
              <a:buSzPts val="1050"/>
            </a:pPr>
            <a:endParaRPr sz="1400">
              <a:solidFill>
                <a:schemeClr val="lt1"/>
              </a:solidFill>
              <a:latin typeface="Arial"/>
              <a:ea typeface="Arial"/>
              <a:cs typeface="Arial"/>
              <a:sym typeface="Arial"/>
            </a:endParaRPr>
          </a:p>
        </p:txBody>
      </p:sp>
      <p:sp>
        <p:nvSpPr>
          <p:cNvPr id="509" name="Google Shape;509;p12"/>
          <p:cNvSpPr/>
          <p:nvPr/>
        </p:nvSpPr>
        <p:spPr>
          <a:xfrm>
            <a:off x="6546015" y="3552581"/>
            <a:ext cx="882672" cy="1309855"/>
          </a:xfrm>
          <a:prstGeom prst="rect">
            <a:avLst/>
          </a:prstGeom>
          <a:solidFill>
            <a:schemeClr val="lt1"/>
          </a:solidFill>
          <a:ln w="28575" cap="flat" cmpd="sng">
            <a:solidFill>
              <a:srgbClr val="A1D4FF"/>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050"/>
            </a:pPr>
            <a:endParaRPr sz="1400" b="1">
              <a:solidFill>
                <a:schemeClr val="lt1"/>
              </a:solidFill>
              <a:latin typeface="Roboto"/>
              <a:ea typeface="Roboto"/>
              <a:cs typeface="Roboto"/>
              <a:sym typeface="Roboto"/>
            </a:endParaRPr>
          </a:p>
        </p:txBody>
      </p:sp>
      <p:sp>
        <p:nvSpPr>
          <p:cNvPr id="510" name="Google Shape;510;p12"/>
          <p:cNvSpPr/>
          <p:nvPr/>
        </p:nvSpPr>
        <p:spPr>
          <a:xfrm>
            <a:off x="6584337" y="3833809"/>
            <a:ext cx="813680" cy="986537"/>
          </a:xfrm>
          <a:prstGeom prst="rect">
            <a:avLst/>
          </a:prstGeom>
          <a:solidFill>
            <a:srgbClr val="5E81BE">
              <a:alpha val="20000"/>
            </a:srgbClr>
          </a:solidFill>
          <a:ln>
            <a:noFill/>
          </a:ln>
        </p:spPr>
        <p:txBody>
          <a:bodyPr spcFirstLastPara="1" wrap="square" lIns="121900" tIns="60933" rIns="121900" bIns="60933" anchor="ctr" anchorCtr="0">
            <a:noAutofit/>
          </a:bodyPr>
          <a:lstStyle/>
          <a:p>
            <a:pPr algn="ctr">
              <a:buClr>
                <a:srgbClr val="000000"/>
              </a:buClr>
              <a:buSzPts val="1050"/>
            </a:pPr>
            <a:endParaRPr sz="1400" b="1">
              <a:solidFill>
                <a:schemeClr val="lt1"/>
              </a:solidFill>
              <a:latin typeface="Roboto"/>
              <a:ea typeface="Roboto"/>
              <a:cs typeface="Roboto"/>
              <a:sym typeface="Roboto"/>
            </a:endParaRPr>
          </a:p>
        </p:txBody>
      </p:sp>
      <p:sp>
        <p:nvSpPr>
          <p:cNvPr id="511" name="Google Shape;511;p12"/>
          <p:cNvSpPr/>
          <p:nvPr/>
        </p:nvSpPr>
        <p:spPr>
          <a:xfrm>
            <a:off x="6541270" y="4928034"/>
            <a:ext cx="5299196" cy="348838"/>
          </a:xfrm>
          <a:prstGeom prst="rect">
            <a:avLst/>
          </a:prstGeom>
          <a:solidFill>
            <a:srgbClr val="1F2A3D"/>
          </a:solidFill>
          <a:ln>
            <a:noFill/>
          </a:ln>
        </p:spPr>
        <p:txBody>
          <a:bodyPr spcFirstLastPara="1" wrap="square" lIns="121900" tIns="121900" rIns="121900" bIns="121900" anchor="ctr" anchorCtr="0">
            <a:spAutoFit/>
          </a:bodyPr>
          <a:lstStyle/>
          <a:p>
            <a:pPr algn="ctr">
              <a:buClr>
                <a:srgbClr val="000000"/>
              </a:buClr>
              <a:buSzPts val="500"/>
            </a:pPr>
            <a:r>
              <a:rPr lang="en-US" sz="667" b="1">
                <a:solidFill>
                  <a:schemeClr val="lt1"/>
                </a:solidFill>
                <a:latin typeface="Roboto"/>
                <a:ea typeface="Roboto"/>
                <a:cs typeface="Roboto"/>
                <a:sym typeface="Roboto"/>
              </a:rPr>
              <a:t>KERNEL</a:t>
            </a:r>
            <a:endParaRPr sz="667" b="1">
              <a:solidFill>
                <a:schemeClr val="lt1"/>
              </a:solidFill>
              <a:latin typeface="Arial"/>
              <a:ea typeface="Arial"/>
              <a:cs typeface="Arial"/>
              <a:sym typeface="Arial"/>
            </a:endParaRPr>
          </a:p>
        </p:txBody>
      </p:sp>
      <p:sp>
        <p:nvSpPr>
          <p:cNvPr id="512" name="Google Shape;512;p12"/>
          <p:cNvSpPr/>
          <p:nvPr/>
        </p:nvSpPr>
        <p:spPr>
          <a:xfrm>
            <a:off x="6584339" y="3594703"/>
            <a:ext cx="813679" cy="266622"/>
          </a:xfrm>
          <a:prstGeom prst="rect">
            <a:avLst/>
          </a:prstGeom>
          <a:noFill/>
          <a:ln>
            <a:noFill/>
          </a:ln>
        </p:spPr>
        <p:txBody>
          <a:bodyPr spcFirstLastPara="1" wrap="square" lIns="121900" tIns="60933" rIns="121900" bIns="60933" anchor="t" anchorCtr="0">
            <a:spAutoFit/>
          </a:bodyPr>
          <a:lstStyle/>
          <a:p>
            <a:pPr algn="ctr">
              <a:buClr>
                <a:srgbClr val="000000"/>
              </a:buClr>
              <a:buSzPts val="700"/>
            </a:pPr>
            <a:r>
              <a:rPr lang="en-US" sz="933" b="1">
                <a:solidFill>
                  <a:srgbClr val="1F2A3D"/>
                </a:solidFill>
                <a:latin typeface="Roboto"/>
                <a:ea typeface="Roboto"/>
                <a:cs typeface="Roboto"/>
                <a:sym typeface="Roboto"/>
              </a:rPr>
              <a:t>KATA VM</a:t>
            </a:r>
            <a:endParaRPr sz="933" b="1">
              <a:solidFill>
                <a:srgbClr val="1F2A3D"/>
              </a:solidFill>
              <a:latin typeface="Roboto"/>
              <a:ea typeface="Roboto"/>
              <a:cs typeface="Roboto"/>
              <a:sym typeface="Roboto"/>
            </a:endParaRPr>
          </a:p>
        </p:txBody>
      </p:sp>
      <p:sp>
        <p:nvSpPr>
          <p:cNvPr id="513" name="Google Shape;513;p12"/>
          <p:cNvSpPr/>
          <p:nvPr/>
        </p:nvSpPr>
        <p:spPr>
          <a:xfrm>
            <a:off x="9308935" y="5395701"/>
            <a:ext cx="1000400" cy="307722"/>
          </a:xfrm>
          <a:prstGeom prst="rect">
            <a:avLst/>
          </a:prstGeom>
          <a:noFill/>
          <a:ln>
            <a:noFill/>
          </a:ln>
        </p:spPr>
        <p:txBody>
          <a:bodyPr spcFirstLastPara="1" wrap="square" lIns="121900" tIns="60933" rIns="121900" bIns="60933" anchor="t" anchorCtr="0">
            <a:spAutoFit/>
          </a:bodyPr>
          <a:lstStyle/>
          <a:p>
            <a:pPr>
              <a:buClr>
                <a:srgbClr val="000000"/>
              </a:buClr>
              <a:buSzPts val="900"/>
            </a:pPr>
            <a:r>
              <a:rPr lang="en-US" sz="1200" b="1">
                <a:solidFill>
                  <a:srgbClr val="1F2A3D"/>
                </a:solidFill>
                <a:latin typeface="Roboto"/>
                <a:ea typeface="Roboto"/>
                <a:cs typeface="Roboto"/>
                <a:sym typeface="Roboto"/>
              </a:rPr>
              <a:t>NODE 2</a:t>
            </a:r>
            <a:endParaRPr sz="1200" b="1">
              <a:solidFill>
                <a:srgbClr val="1F2A3D"/>
              </a:solidFill>
              <a:latin typeface="Roboto"/>
              <a:ea typeface="Roboto"/>
              <a:cs typeface="Roboto"/>
              <a:sym typeface="Roboto"/>
            </a:endParaRPr>
          </a:p>
        </p:txBody>
      </p:sp>
      <p:cxnSp>
        <p:nvCxnSpPr>
          <p:cNvPr id="514" name="Google Shape;514;p12"/>
          <p:cNvCxnSpPr/>
          <p:nvPr/>
        </p:nvCxnSpPr>
        <p:spPr>
          <a:xfrm>
            <a:off x="6971557" y="3170378"/>
            <a:ext cx="0" cy="339113"/>
          </a:xfrm>
          <a:prstGeom prst="straightConnector1">
            <a:avLst/>
          </a:prstGeom>
          <a:noFill/>
          <a:ln w="12700" cap="flat" cmpd="sng">
            <a:solidFill>
              <a:srgbClr val="1F2A3D"/>
            </a:solidFill>
            <a:prstDash val="dot"/>
            <a:round/>
            <a:headEnd type="none" w="sm" len="sm"/>
            <a:tailEnd type="triangle" w="med" len="med"/>
          </a:ln>
        </p:spPr>
      </p:cxnSp>
      <p:cxnSp>
        <p:nvCxnSpPr>
          <p:cNvPr id="515" name="Google Shape;515;p12"/>
          <p:cNvCxnSpPr/>
          <p:nvPr/>
        </p:nvCxnSpPr>
        <p:spPr>
          <a:xfrm rot="10800000">
            <a:off x="9731675" y="3008556"/>
            <a:ext cx="0" cy="161821"/>
          </a:xfrm>
          <a:prstGeom prst="straightConnector1">
            <a:avLst/>
          </a:prstGeom>
          <a:noFill/>
          <a:ln w="12700" cap="flat" cmpd="sng">
            <a:solidFill>
              <a:srgbClr val="1F2A3D"/>
            </a:solidFill>
            <a:prstDash val="dot"/>
            <a:round/>
            <a:headEnd type="none" w="sm" len="sm"/>
            <a:tailEnd type="none" w="sm" len="sm"/>
          </a:ln>
        </p:spPr>
      </p:cxnSp>
      <p:cxnSp>
        <p:nvCxnSpPr>
          <p:cNvPr id="516" name="Google Shape;516;p12"/>
          <p:cNvCxnSpPr/>
          <p:nvPr/>
        </p:nvCxnSpPr>
        <p:spPr>
          <a:xfrm rot="10800000" flipH="1">
            <a:off x="6961484" y="3168820"/>
            <a:ext cx="4474437" cy="1"/>
          </a:xfrm>
          <a:prstGeom prst="straightConnector1">
            <a:avLst/>
          </a:prstGeom>
          <a:noFill/>
          <a:ln w="12700" cap="flat" cmpd="sng">
            <a:solidFill>
              <a:srgbClr val="1F2A3D"/>
            </a:solidFill>
            <a:prstDash val="dot"/>
            <a:round/>
            <a:headEnd type="none" w="sm" len="sm"/>
            <a:tailEnd type="none" w="sm" len="sm"/>
          </a:ln>
        </p:spPr>
      </p:cxnSp>
      <p:cxnSp>
        <p:nvCxnSpPr>
          <p:cNvPr id="517" name="Google Shape;517;p12"/>
          <p:cNvCxnSpPr/>
          <p:nvPr/>
        </p:nvCxnSpPr>
        <p:spPr>
          <a:xfrm>
            <a:off x="8073697" y="3179153"/>
            <a:ext cx="0" cy="339113"/>
          </a:xfrm>
          <a:prstGeom prst="straightConnector1">
            <a:avLst/>
          </a:prstGeom>
          <a:noFill/>
          <a:ln w="12700" cap="flat" cmpd="sng">
            <a:solidFill>
              <a:srgbClr val="1F2A3D"/>
            </a:solidFill>
            <a:prstDash val="dot"/>
            <a:round/>
            <a:headEnd type="none" w="sm" len="sm"/>
            <a:tailEnd type="triangle" w="med" len="med"/>
          </a:ln>
        </p:spPr>
      </p:cxnSp>
      <p:cxnSp>
        <p:nvCxnSpPr>
          <p:cNvPr id="518" name="Google Shape;518;p12"/>
          <p:cNvCxnSpPr/>
          <p:nvPr/>
        </p:nvCxnSpPr>
        <p:spPr>
          <a:xfrm>
            <a:off x="9175839" y="3170378"/>
            <a:ext cx="0" cy="339113"/>
          </a:xfrm>
          <a:prstGeom prst="straightConnector1">
            <a:avLst/>
          </a:prstGeom>
          <a:noFill/>
          <a:ln w="12700" cap="flat" cmpd="sng">
            <a:solidFill>
              <a:srgbClr val="1F2A3D"/>
            </a:solidFill>
            <a:prstDash val="dot"/>
            <a:round/>
            <a:headEnd type="none" w="sm" len="sm"/>
            <a:tailEnd type="triangle" w="med" len="med"/>
          </a:ln>
        </p:spPr>
      </p:cxnSp>
      <p:cxnSp>
        <p:nvCxnSpPr>
          <p:cNvPr id="519" name="Google Shape;519;p12"/>
          <p:cNvCxnSpPr/>
          <p:nvPr/>
        </p:nvCxnSpPr>
        <p:spPr>
          <a:xfrm>
            <a:off x="10277979" y="3170378"/>
            <a:ext cx="0" cy="339113"/>
          </a:xfrm>
          <a:prstGeom prst="straightConnector1">
            <a:avLst/>
          </a:prstGeom>
          <a:noFill/>
          <a:ln w="12700" cap="flat" cmpd="sng">
            <a:solidFill>
              <a:srgbClr val="1F2A3D"/>
            </a:solidFill>
            <a:prstDash val="dot"/>
            <a:round/>
            <a:headEnd type="none" w="sm" len="sm"/>
            <a:tailEnd type="triangle" w="med" len="med"/>
          </a:ln>
        </p:spPr>
      </p:cxnSp>
      <p:cxnSp>
        <p:nvCxnSpPr>
          <p:cNvPr id="520" name="Google Shape;520;p12"/>
          <p:cNvCxnSpPr/>
          <p:nvPr/>
        </p:nvCxnSpPr>
        <p:spPr>
          <a:xfrm>
            <a:off x="11410336" y="3170378"/>
            <a:ext cx="0" cy="339113"/>
          </a:xfrm>
          <a:prstGeom prst="straightConnector1">
            <a:avLst/>
          </a:prstGeom>
          <a:noFill/>
          <a:ln w="12700" cap="flat" cmpd="sng">
            <a:solidFill>
              <a:srgbClr val="1F2A3D"/>
            </a:solidFill>
            <a:prstDash val="dot"/>
            <a:round/>
            <a:headEnd type="none" w="sm" len="sm"/>
            <a:tailEnd type="triangle" w="med" len="med"/>
          </a:ln>
        </p:spPr>
      </p:cxnSp>
      <p:sp>
        <p:nvSpPr>
          <p:cNvPr id="521" name="Google Shape;521;p12"/>
          <p:cNvSpPr/>
          <p:nvPr/>
        </p:nvSpPr>
        <p:spPr>
          <a:xfrm>
            <a:off x="7619731" y="3549885"/>
            <a:ext cx="882672" cy="1309855"/>
          </a:xfrm>
          <a:prstGeom prst="rect">
            <a:avLst/>
          </a:prstGeom>
          <a:solidFill>
            <a:schemeClr val="lt1"/>
          </a:solidFill>
          <a:ln w="28575" cap="flat" cmpd="sng">
            <a:solidFill>
              <a:srgbClr val="A1D4FF"/>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050"/>
            </a:pPr>
            <a:endParaRPr sz="1400" b="1">
              <a:solidFill>
                <a:schemeClr val="lt1"/>
              </a:solidFill>
              <a:latin typeface="Roboto"/>
              <a:ea typeface="Roboto"/>
              <a:cs typeface="Roboto"/>
              <a:sym typeface="Roboto"/>
            </a:endParaRPr>
          </a:p>
        </p:txBody>
      </p:sp>
      <p:sp>
        <p:nvSpPr>
          <p:cNvPr id="522" name="Google Shape;522;p12"/>
          <p:cNvSpPr/>
          <p:nvPr/>
        </p:nvSpPr>
        <p:spPr>
          <a:xfrm>
            <a:off x="7658054" y="3831112"/>
            <a:ext cx="810967" cy="986537"/>
          </a:xfrm>
          <a:prstGeom prst="rect">
            <a:avLst/>
          </a:prstGeom>
          <a:solidFill>
            <a:srgbClr val="5E81BE">
              <a:alpha val="20000"/>
            </a:srgbClr>
          </a:solidFill>
          <a:ln>
            <a:noFill/>
          </a:ln>
        </p:spPr>
        <p:txBody>
          <a:bodyPr spcFirstLastPara="1" wrap="square" lIns="121900" tIns="60933" rIns="121900" bIns="60933" anchor="ctr" anchorCtr="0">
            <a:noAutofit/>
          </a:bodyPr>
          <a:lstStyle/>
          <a:p>
            <a:pPr algn="ctr">
              <a:buClr>
                <a:srgbClr val="000000"/>
              </a:buClr>
              <a:buSzPts val="1050"/>
            </a:pPr>
            <a:endParaRPr sz="1400" b="1">
              <a:solidFill>
                <a:schemeClr val="lt1"/>
              </a:solidFill>
              <a:latin typeface="Roboto"/>
              <a:ea typeface="Roboto"/>
              <a:cs typeface="Roboto"/>
              <a:sym typeface="Roboto"/>
            </a:endParaRPr>
          </a:p>
        </p:txBody>
      </p:sp>
      <p:sp>
        <p:nvSpPr>
          <p:cNvPr id="523" name="Google Shape;523;p12"/>
          <p:cNvSpPr/>
          <p:nvPr/>
        </p:nvSpPr>
        <p:spPr>
          <a:xfrm>
            <a:off x="7658054" y="3592007"/>
            <a:ext cx="813679" cy="266622"/>
          </a:xfrm>
          <a:prstGeom prst="rect">
            <a:avLst/>
          </a:prstGeom>
          <a:noFill/>
          <a:ln>
            <a:noFill/>
          </a:ln>
        </p:spPr>
        <p:txBody>
          <a:bodyPr spcFirstLastPara="1" wrap="square" lIns="121900" tIns="60933" rIns="121900" bIns="60933" anchor="t" anchorCtr="0">
            <a:spAutoFit/>
          </a:bodyPr>
          <a:lstStyle/>
          <a:p>
            <a:pPr algn="ctr">
              <a:buClr>
                <a:srgbClr val="000000"/>
              </a:buClr>
              <a:buSzPts val="700"/>
            </a:pPr>
            <a:r>
              <a:rPr lang="en-US" sz="933" b="1">
                <a:solidFill>
                  <a:srgbClr val="1F2A3D"/>
                </a:solidFill>
                <a:latin typeface="Roboto"/>
                <a:ea typeface="Roboto"/>
                <a:cs typeface="Roboto"/>
                <a:sym typeface="Roboto"/>
              </a:rPr>
              <a:t>KATA VM</a:t>
            </a:r>
            <a:endParaRPr sz="933" b="1">
              <a:solidFill>
                <a:srgbClr val="1F2A3D"/>
              </a:solidFill>
              <a:latin typeface="Roboto"/>
              <a:ea typeface="Roboto"/>
              <a:cs typeface="Roboto"/>
              <a:sym typeface="Roboto"/>
            </a:endParaRPr>
          </a:p>
        </p:txBody>
      </p:sp>
      <p:sp>
        <p:nvSpPr>
          <p:cNvPr id="524" name="Google Shape;524;p12"/>
          <p:cNvSpPr/>
          <p:nvPr/>
        </p:nvSpPr>
        <p:spPr>
          <a:xfrm>
            <a:off x="8692475" y="3549885"/>
            <a:ext cx="882672" cy="1309855"/>
          </a:xfrm>
          <a:prstGeom prst="rect">
            <a:avLst/>
          </a:prstGeom>
          <a:solidFill>
            <a:schemeClr val="lt1"/>
          </a:solidFill>
          <a:ln w="28575" cap="flat" cmpd="sng">
            <a:solidFill>
              <a:srgbClr val="A1D4FF"/>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050"/>
            </a:pPr>
            <a:endParaRPr sz="1400" b="1">
              <a:solidFill>
                <a:schemeClr val="lt1"/>
              </a:solidFill>
              <a:latin typeface="Roboto"/>
              <a:ea typeface="Roboto"/>
              <a:cs typeface="Roboto"/>
              <a:sym typeface="Roboto"/>
            </a:endParaRPr>
          </a:p>
        </p:txBody>
      </p:sp>
      <p:sp>
        <p:nvSpPr>
          <p:cNvPr id="525" name="Google Shape;525;p12"/>
          <p:cNvSpPr/>
          <p:nvPr/>
        </p:nvSpPr>
        <p:spPr>
          <a:xfrm>
            <a:off x="8730797" y="3831112"/>
            <a:ext cx="813680" cy="986537"/>
          </a:xfrm>
          <a:prstGeom prst="rect">
            <a:avLst/>
          </a:prstGeom>
          <a:solidFill>
            <a:srgbClr val="5E81BE">
              <a:alpha val="20000"/>
            </a:srgbClr>
          </a:solidFill>
          <a:ln>
            <a:noFill/>
          </a:ln>
        </p:spPr>
        <p:txBody>
          <a:bodyPr spcFirstLastPara="1" wrap="square" lIns="121900" tIns="60933" rIns="121900" bIns="60933" anchor="ctr" anchorCtr="0">
            <a:noAutofit/>
          </a:bodyPr>
          <a:lstStyle/>
          <a:p>
            <a:pPr algn="ctr">
              <a:buClr>
                <a:srgbClr val="000000"/>
              </a:buClr>
              <a:buSzPts val="1050"/>
            </a:pPr>
            <a:endParaRPr sz="1400" b="1">
              <a:solidFill>
                <a:schemeClr val="lt1"/>
              </a:solidFill>
              <a:latin typeface="Roboto"/>
              <a:ea typeface="Roboto"/>
              <a:cs typeface="Roboto"/>
              <a:sym typeface="Roboto"/>
            </a:endParaRPr>
          </a:p>
        </p:txBody>
      </p:sp>
      <p:sp>
        <p:nvSpPr>
          <p:cNvPr id="526" name="Google Shape;526;p12"/>
          <p:cNvSpPr/>
          <p:nvPr/>
        </p:nvSpPr>
        <p:spPr>
          <a:xfrm>
            <a:off x="8730799" y="3592007"/>
            <a:ext cx="813679" cy="266622"/>
          </a:xfrm>
          <a:prstGeom prst="rect">
            <a:avLst/>
          </a:prstGeom>
          <a:noFill/>
          <a:ln>
            <a:noFill/>
          </a:ln>
        </p:spPr>
        <p:txBody>
          <a:bodyPr spcFirstLastPara="1" wrap="square" lIns="121900" tIns="60933" rIns="121900" bIns="60933" anchor="t" anchorCtr="0">
            <a:spAutoFit/>
          </a:bodyPr>
          <a:lstStyle/>
          <a:p>
            <a:pPr algn="ctr">
              <a:buClr>
                <a:srgbClr val="000000"/>
              </a:buClr>
              <a:buSzPts val="700"/>
            </a:pPr>
            <a:r>
              <a:rPr lang="en-US" sz="933" b="1">
                <a:solidFill>
                  <a:srgbClr val="1F2A3D"/>
                </a:solidFill>
                <a:latin typeface="Roboto"/>
                <a:ea typeface="Roboto"/>
                <a:cs typeface="Roboto"/>
                <a:sym typeface="Roboto"/>
              </a:rPr>
              <a:t>KATA VM</a:t>
            </a:r>
            <a:endParaRPr sz="933" b="1">
              <a:solidFill>
                <a:srgbClr val="1F2A3D"/>
              </a:solidFill>
              <a:latin typeface="Roboto"/>
              <a:ea typeface="Roboto"/>
              <a:cs typeface="Roboto"/>
              <a:sym typeface="Roboto"/>
            </a:endParaRPr>
          </a:p>
        </p:txBody>
      </p:sp>
      <p:sp>
        <p:nvSpPr>
          <p:cNvPr id="527" name="Google Shape;527;p12"/>
          <p:cNvSpPr/>
          <p:nvPr/>
        </p:nvSpPr>
        <p:spPr>
          <a:xfrm>
            <a:off x="9790925" y="3542426"/>
            <a:ext cx="882672" cy="1309855"/>
          </a:xfrm>
          <a:prstGeom prst="rect">
            <a:avLst/>
          </a:prstGeom>
          <a:solidFill>
            <a:schemeClr val="lt1"/>
          </a:solidFill>
          <a:ln w="28575" cap="flat" cmpd="sng">
            <a:solidFill>
              <a:srgbClr val="F15B3E">
                <a:alpha val="40000"/>
              </a:srgbClr>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050"/>
            </a:pPr>
            <a:endParaRPr sz="1400" b="1">
              <a:solidFill>
                <a:schemeClr val="lt1"/>
              </a:solidFill>
              <a:latin typeface="Roboto"/>
              <a:ea typeface="Roboto"/>
              <a:cs typeface="Roboto"/>
              <a:sym typeface="Roboto"/>
            </a:endParaRPr>
          </a:p>
        </p:txBody>
      </p:sp>
      <p:sp>
        <p:nvSpPr>
          <p:cNvPr id="528" name="Google Shape;528;p12"/>
          <p:cNvSpPr/>
          <p:nvPr/>
        </p:nvSpPr>
        <p:spPr>
          <a:xfrm>
            <a:off x="9829248" y="3823653"/>
            <a:ext cx="813680" cy="986537"/>
          </a:xfrm>
          <a:prstGeom prst="rect">
            <a:avLst/>
          </a:prstGeom>
          <a:solidFill>
            <a:srgbClr val="5E81BE">
              <a:alpha val="20000"/>
            </a:srgbClr>
          </a:solidFill>
          <a:ln>
            <a:noFill/>
          </a:ln>
        </p:spPr>
        <p:txBody>
          <a:bodyPr spcFirstLastPara="1" wrap="square" lIns="121900" tIns="60933" rIns="121900" bIns="60933" anchor="ctr" anchorCtr="0">
            <a:noAutofit/>
          </a:bodyPr>
          <a:lstStyle/>
          <a:p>
            <a:pPr algn="ctr">
              <a:buClr>
                <a:srgbClr val="000000"/>
              </a:buClr>
              <a:buSzPts val="1050"/>
            </a:pPr>
            <a:endParaRPr sz="1400" b="1">
              <a:solidFill>
                <a:schemeClr val="lt1"/>
              </a:solidFill>
              <a:latin typeface="Roboto"/>
              <a:ea typeface="Roboto"/>
              <a:cs typeface="Roboto"/>
              <a:sym typeface="Roboto"/>
            </a:endParaRPr>
          </a:p>
        </p:txBody>
      </p:sp>
      <p:sp>
        <p:nvSpPr>
          <p:cNvPr id="529" name="Google Shape;529;p12"/>
          <p:cNvSpPr/>
          <p:nvPr/>
        </p:nvSpPr>
        <p:spPr>
          <a:xfrm>
            <a:off x="9829250" y="3584547"/>
            <a:ext cx="813679" cy="266622"/>
          </a:xfrm>
          <a:prstGeom prst="rect">
            <a:avLst/>
          </a:prstGeom>
          <a:noFill/>
          <a:ln>
            <a:noFill/>
          </a:ln>
        </p:spPr>
        <p:txBody>
          <a:bodyPr spcFirstLastPara="1" wrap="square" lIns="121900" tIns="60933" rIns="121900" bIns="60933" anchor="t" anchorCtr="0">
            <a:spAutoFit/>
          </a:bodyPr>
          <a:lstStyle/>
          <a:p>
            <a:pPr algn="ctr">
              <a:buClr>
                <a:srgbClr val="000000"/>
              </a:buClr>
              <a:buSzPts val="700"/>
            </a:pPr>
            <a:r>
              <a:rPr lang="en-US" sz="933" b="1">
                <a:solidFill>
                  <a:srgbClr val="1F2A3D"/>
                </a:solidFill>
                <a:latin typeface="Roboto"/>
                <a:ea typeface="Roboto"/>
                <a:cs typeface="Roboto"/>
                <a:sym typeface="Roboto"/>
              </a:rPr>
              <a:t>KATA VM</a:t>
            </a:r>
            <a:endParaRPr sz="933" b="1">
              <a:solidFill>
                <a:srgbClr val="1F2A3D"/>
              </a:solidFill>
              <a:latin typeface="Roboto"/>
              <a:ea typeface="Roboto"/>
              <a:cs typeface="Roboto"/>
              <a:sym typeface="Roboto"/>
            </a:endParaRPr>
          </a:p>
        </p:txBody>
      </p:sp>
      <p:sp>
        <p:nvSpPr>
          <p:cNvPr id="530" name="Google Shape;530;p12"/>
          <p:cNvSpPr/>
          <p:nvPr/>
        </p:nvSpPr>
        <p:spPr>
          <a:xfrm>
            <a:off x="10929445" y="3542426"/>
            <a:ext cx="882672" cy="1309855"/>
          </a:xfrm>
          <a:prstGeom prst="rect">
            <a:avLst/>
          </a:prstGeom>
          <a:solidFill>
            <a:schemeClr val="lt1"/>
          </a:solidFill>
          <a:ln w="28575" cap="flat" cmpd="sng">
            <a:solidFill>
              <a:srgbClr val="F15B3E">
                <a:alpha val="49411"/>
              </a:srgbClr>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050"/>
            </a:pPr>
            <a:endParaRPr sz="1400" b="1">
              <a:solidFill>
                <a:schemeClr val="lt1"/>
              </a:solidFill>
              <a:latin typeface="Roboto"/>
              <a:ea typeface="Roboto"/>
              <a:cs typeface="Roboto"/>
              <a:sym typeface="Roboto"/>
            </a:endParaRPr>
          </a:p>
        </p:txBody>
      </p:sp>
      <p:sp>
        <p:nvSpPr>
          <p:cNvPr id="531" name="Google Shape;531;p12"/>
          <p:cNvSpPr/>
          <p:nvPr/>
        </p:nvSpPr>
        <p:spPr>
          <a:xfrm>
            <a:off x="10967768" y="3823653"/>
            <a:ext cx="813680" cy="986537"/>
          </a:xfrm>
          <a:prstGeom prst="rect">
            <a:avLst/>
          </a:prstGeom>
          <a:solidFill>
            <a:srgbClr val="5E81BE">
              <a:alpha val="20000"/>
            </a:srgbClr>
          </a:solidFill>
          <a:ln>
            <a:noFill/>
          </a:ln>
        </p:spPr>
        <p:txBody>
          <a:bodyPr spcFirstLastPara="1" wrap="square" lIns="121900" tIns="60933" rIns="121900" bIns="60933" anchor="ctr" anchorCtr="0">
            <a:noAutofit/>
          </a:bodyPr>
          <a:lstStyle/>
          <a:p>
            <a:pPr algn="ctr">
              <a:buClr>
                <a:srgbClr val="000000"/>
              </a:buClr>
              <a:buSzPts val="1050"/>
            </a:pPr>
            <a:endParaRPr sz="1400" b="1">
              <a:solidFill>
                <a:schemeClr val="lt1"/>
              </a:solidFill>
              <a:latin typeface="Roboto"/>
              <a:ea typeface="Roboto"/>
              <a:cs typeface="Roboto"/>
              <a:sym typeface="Roboto"/>
            </a:endParaRPr>
          </a:p>
        </p:txBody>
      </p:sp>
      <p:sp>
        <p:nvSpPr>
          <p:cNvPr id="532" name="Google Shape;532;p12"/>
          <p:cNvSpPr/>
          <p:nvPr/>
        </p:nvSpPr>
        <p:spPr>
          <a:xfrm>
            <a:off x="10967770" y="3584547"/>
            <a:ext cx="813679" cy="266622"/>
          </a:xfrm>
          <a:prstGeom prst="rect">
            <a:avLst/>
          </a:prstGeom>
          <a:noFill/>
          <a:ln>
            <a:noFill/>
          </a:ln>
        </p:spPr>
        <p:txBody>
          <a:bodyPr spcFirstLastPara="1" wrap="square" lIns="121900" tIns="60933" rIns="121900" bIns="60933" anchor="t" anchorCtr="0">
            <a:spAutoFit/>
          </a:bodyPr>
          <a:lstStyle/>
          <a:p>
            <a:pPr algn="ctr">
              <a:buClr>
                <a:srgbClr val="000000"/>
              </a:buClr>
              <a:buSzPts val="700"/>
            </a:pPr>
            <a:r>
              <a:rPr lang="en-US" sz="933" b="1">
                <a:solidFill>
                  <a:srgbClr val="1F2A3D"/>
                </a:solidFill>
                <a:latin typeface="Roboto"/>
                <a:ea typeface="Roboto"/>
                <a:cs typeface="Roboto"/>
                <a:sym typeface="Roboto"/>
              </a:rPr>
              <a:t>KATA VM</a:t>
            </a:r>
            <a:endParaRPr sz="933" b="1">
              <a:solidFill>
                <a:srgbClr val="1F2A3D"/>
              </a:solidFill>
              <a:latin typeface="Roboto"/>
              <a:ea typeface="Roboto"/>
              <a:cs typeface="Roboto"/>
              <a:sym typeface="Roboto"/>
            </a:endParaRPr>
          </a:p>
        </p:txBody>
      </p:sp>
      <p:sp>
        <p:nvSpPr>
          <p:cNvPr id="533" name="Google Shape;533;p12"/>
          <p:cNvSpPr/>
          <p:nvPr/>
        </p:nvSpPr>
        <p:spPr>
          <a:xfrm>
            <a:off x="6634925" y="4085174"/>
            <a:ext cx="714488" cy="215389"/>
          </a:xfrm>
          <a:prstGeom prst="rect">
            <a:avLst/>
          </a:prstGeom>
          <a:solidFill>
            <a:srgbClr val="A1D4FF"/>
          </a:solidFill>
          <a:ln>
            <a:noFill/>
          </a:ln>
        </p:spPr>
        <p:txBody>
          <a:bodyPr spcFirstLastPara="1" wrap="square" lIns="121900" tIns="60933" rIns="121900" bIns="60933" anchor="t" anchorCtr="0">
            <a:spAutoFit/>
          </a:bodyPr>
          <a:lstStyle/>
          <a:p>
            <a:pPr algn="ctr">
              <a:buClr>
                <a:srgbClr val="000000"/>
              </a:buClr>
              <a:buSzPts val="450"/>
            </a:pPr>
            <a:r>
              <a:rPr lang="en-US" sz="600">
                <a:solidFill>
                  <a:srgbClr val="1F2A3D"/>
                </a:solidFill>
                <a:latin typeface="Roboto"/>
                <a:ea typeface="Roboto"/>
                <a:cs typeface="Roboto"/>
                <a:sym typeface="Roboto"/>
              </a:rPr>
              <a:t>CONTAINER</a:t>
            </a:r>
            <a:endParaRPr sz="600">
              <a:solidFill>
                <a:srgbClr val="1F2A3D"/>
              </a:solidFill>
              <a:latin typeface="Roboto"/>
              <a:ea typeface="Roboto"/>
              <a:cs typeface="Roboto"/>
              <a:sym typeface="Roboto"/>
            </a:endParaRPr>
          </a:p>
        </p:txBody>
      </p:sp>
      <p:sp>
        <p:nvSpPr>
          <p:cNvPr id="534" name="Google Shape;534;p12"/>
          <p:cNvSpPr/>
          <p:nvPr/>
        </p:nvSpPr>
        <p:spPr>
          <a:xfrm>
            <a:off x="6634925" y="4329025"/>
            <a:ext cx="714488" cy="215389"/>
          </a:xfrm>
          <a:prstGeom prst="rect">
            <a:avLst/>
          </a:prstGeom>
          <a:solidFill>
            <a:srgbClr val="A1D4FF"/>
          </a:solidFill>
          <a:ln>
            <a:noFill/>
          </a:ln>
        </p:spPr>
        <p:txBody>
          <a:bodyPr spcFirstLastPara="1" wrap="square" lIns="121900" tIns="60933" rIns="121900" bIns="60933" anchor="t" anchorCtr="0">
            <a:spAutoFit/>
          </a:bodyPr>
          <a:lstStyle/>
          <a:p>
            <a:pPr algn="ctr">
              <a:buClr>
                <a:srgbClr val="000000"/>
              </a:buClr>
              <a:buSzPts val="450"/>
            </a:pPr>
            <a:r>
              <a:rPr lang="en-US" sz="600">
                <a:solidFill>
                  <a:srgbClr val="1F2A3D"/>
                </a:solidFill>
                <a:latin typeface="Roboto"/>
                <a:ea typeface="Roboto"/>
                <a:cs typeface="Roboto"/>
                <a:sym typeface="Roboto"/>
              </a:rPr>
              <a:t>CONTAINER</a:t>
            </a:r>
            <a:endParaRPr sz="600">
              <a:solidFill>
                <a:srgbClr val="1F2A3D"/>
              </a:solidFill>
              <a:latin typeface="Roboto"/>
              <a:ea typeface="Roboto"/>
              <a:cs typeface="Roboto"/>
              <a:sym typeface="Roboto"/>
            </a:endParaRPr>
          </a:p>
        </p:txBody>
      </p:sp>
      <p:sp>
        <p:nvSpPr>
          <p:cNvPr id="535" name="Google Shape;535;p12"/>
          <p:cNvSpPr/>
          <p:nvPr/>
        </p:nvSpPr>
        <p:spPr>
          <a:xfrm>
            <a:off x="6634925" y="4572874"/>
            <a:ext cx="714488" cy="215389"/>
          </a:xfrm>
          <a:prstGeom prst="rect">
            <a:avLst/>
          </a:prstGeom>
          <a:solidFill>
            <a:srgbClr val="A1D4FF"/>
          </a:solidFill>
          <a:ln>
            <a:noFill/>
          </a:ln>
        </p:spPr>
        <p:txBody>
          <a:bodyPr spcFirstLastPara="1" wrap="square" lIns="121900" tIns="60933" rIns="121900" bIns="60933" anchor="t" anchorCtr="0">
            <a:spAutoFit/>
          </a:bodyPr>
          <a:lstStyle/>
          <a:p>
            <a:pPr algn="ctr">
              <a:buClr>
                <a:srgbClr val="000000"/>
              </a:buClr>
              <a:buSzPts val="450"/>
            </a:pPr>
            <a:r>
              <a:rPr lang="en-US" sz="600">
                <a:solidFill>
                  <a:srgbClr val="1F2A3D"/>
                </a:solidFill>
                <a:latin typeface="Roboto"/>
                <a:ea typeface="Roboto"/>
                <a:cs typeface="Roboto"/>
                <a:sym typeface="Roboto"/>
              </a:rPr>
              <a:t>CONTAINER</a:t>
            </a:r>
            <a:endParaRPr sz="600">
              <a:solidFill>
                <a:srgbClr val="1F2A3D"/>
              </a:solidFill>
              <a:latin typeface="Roboto"/>
              <a:ea typeface="Roboto"/>
              <a:cs typeface="Roboto"/>
              <a:sym typeface="Roboto"/>
            </a:endParaRPr>
          </a:p>
        </p:txBody>
      </p:sp>
      <p:sp>
        <p:nvSpPr>
          <p:cNvPr id="536" name="Google Shape;536;p12"/>
          <p:cNvSpPr/>
          <p:nvPr/>
        </p:nvSpPr>
        <p:spPr>
          <a:xfrm>
            <a:off x="9886312" y="4071113"/>
            <a:ext cx="714488" cy="215389"/>
          </a:xfrm>
          <a:prstGeom prst="rect">
            <a:avLst/>
          </a:prstGeom>
          <a:solidFill>
            <a:srgbClr val="A1D4FF"/>
          </a:solidFill>
          <a:ln>
            <a:noFill/>
          </a:ln>
        </p:spPr>
        <p:txBody>
          <a:bodyPr spcFirstLastPara="1" wrap="square" lIns="121900" tIns="60933" rIns="121900" bIns="60933" anchor="t" anchorCtr="0">
            <a:spAutoFit/>
          </a:bodyPr>
          <a:lstStyle/>
          <a:p>
            <a:pPr algn="ctr">
              <a:buClr>
                <a:srgbClr val="000000"/>
              </a:buClr>
              <a:buSzPts val="450"/>
            </a:pPr>
            <a:r>
              <a:rPr lang="en-US" sz="600">
                <a:solidFill>
                  <a:srgbClr val="1F2A3D"/>
                </a:solidFill>
                <a:latin typeface="Roboto"/>
                <a:ea typeface="Roboto"/>
                <a:cs typeface="Roboto"/>
                <a:sym typeface="Roboto"/>
              </a:rPr>
              <a:t>CONTAINER</a:t>
            </a:r>
            <a:endParaRPr sz="600">
              <a:solidFill>
                <a:srgbClr val="1F2A3D"/>
              </a:solidFill>
              <a:latin typeface="Roboto"/>
              <a:ea typeface="Roboto"/>
              <a:cs typeface="Roboto"/>
              <a:sym typeface="Roboto"/>
            </a:endParaRPr>
          </a:p>
        </p:txBody>
      </p:sp>
      <p:sp>
        <p:nvSpPr>
          <p:cNvPr id="537" name="Google Shape;537;p12"/>
          <p:cNvSpPr/>
          <p:nvPr/>
        </p:nvSpPr>
        <p:spPr>
          <a:xfrm>
            <a:off x="9886312" y="4314963"/>
            <a:ext cx="714488" cy="215389"/>
          </a:xfrm>
          <a:prstGeom prst="rect">
            <a:avLst/>
          </a:prstGeom>
          <a:solidFill>
            <a:srgbClr val="A1D4FF"/>
          </a:solidFill>
          <a:ln>
            <a:noFill/>
          </a:ln>
        </p:spPr>
        <p:txBody>
          <a:bodyPr spcFirstLastPara="1" wrap="square" lIns="121900" tIns="60933" rIns="121900" bIns="60933" anchor="t" anchorCtr="0">
            <a:spAutoFit/>
          </a:bodyPr>
          <a:lstStyle/>
          <a:p>
            <a:pPr algn="ctr">
              <a:buClr>
                <a:srgbClr val="000000"/>
              </a:buClr>
              <a:buSzPts val="450"/>
            </a:pPr>
            <a:r>
              <a:rPr lang="en-US" sz="600">
                <a:solidFill>
                  <a:srgbClr val="1F2A3D"/>
                </a:solidFill>
                <a:latin typeface="Roboto"/>
                <a:ea typeface="Roboto"/>
                <a:cs typeface="Roboto"/>
                <a:sym typeface="Roboto"/>
              </a:rPr>
              <a:t>CONTAINER</a:t>
            </a:r>
            <a:endParaRPr sz="600">
              <a:solidFill>
                <a:srgbClr val="1F2A3D"/>
              </a:solidFill>
              <a:latin typeface="Roboto"/>
              <a:ea typeface="Roboto"/>
              <a:cs typeface="Roboto"/>
              <a:sym typeface="Roboto"/>
            </a:endParaRPr>
          </a:p>
        </p:txBody>
      </p:sp>
      <p:sp>
        <p:nvSpPr>
          <p:cNvPr id="538" name="Google Shape;538;p12"/>
          <p:cNvSpPr/>
          <p:nvPr/>
        </p:nvSpPr>
        <p:spPr>
          <a:xfrm>
            <a:off x="9886312" y="4558813"/>
            <a:ext cx="714488" cy="215389"/>
          </a:xfrm>
          <a:prstGeom prst="rect">
            <a:avLst/>
          </a:prstGeom>
          <a:solidFill>
            <a:srgbClr val="A1D4FF"/>
          </a:solidFill>
          <a:ln>
            <a:noFill/>
          </a:ln>
        </p:spPr>
        <p:txBody>
          <a:bodyPr spcFirstLastPara="1" wrap="square" lIns="121900" tIns="60933" rIns="121900" bIns="60933" anchor="t" anchorCtr="0">
            <a:spAutoFit/>
          </a:bodyPr>
          <a:lstStyle/>
          <a:p>
            <a:pPr algn="ctr">
              <a:buClr>
                <a:srgbClr val="000000"/>
              </a:buClr>
              <a:buSzPts val="450"/>
            </a:pPr>
            <a:r>
              <a:rPr lang="en-US" sz="600">
                <a:solidFill>
                  <a:srgbClr val="1F2A3D"/>
                </a:solidFill>
                <a:latin typeface="Roboto"/>
                <a:ea typeface="Roboto"/>
                <a:cs typeface="Roboto"/>
                <a:sym typeface="Roboto"/>
              </a:rPr>
              <a:t>CONTAINER</a:t>
            </a:r>
            <a:endParaRPr sz="600">
              <a:solidFill>
                <a:srgbClr val="1F2A3D"/>
              </a:solidFill>
              <a:latin typeface="Roboto"/>
              <a:ea typeface="Roboto"/>
              <a:cs typeface="Roboto"/>
              <a:sym typeface="Roboto"/>
            </a:endParaRPr>
          </a:p>
        </p:txBody>
      </p:sp>
      <p:sp>
        <p:nvSpPr>
          <p:cNvPr id="539" name="Google Shape;539;p12"/>
          <p:cNvSpPr/>
          <p:nvPr/>
        </p:nvSpPr>
        <p:spPr>
          <a:xfrm>
            <a:off x="11022980" y="4068254"/>
            <a:ext cx="714488" cy="215389"/>
          </a:xfrm>
          <a:prstGeom prst="rect">
            <a:avLst/>
          </a:prstGeom>
          <a:solidFill>
            <a:srgbClr val="A1D4FF"/>
          </a:solidFill>
          <a:ln>
            <a:noFill/>
          </a:ln>
        </p:spPr>
        <p:txBody>
          <a:bodyPr spcFirstLastPara="1" wrap="square" lIns="121900" tIns="60933" rIns="121900" bIns="60933" anchor="t" anchorCtr="0">
            <a:spAutoFit/>
          </a:bodyPr>
          <a:lstStyle/>
          <a:p>
            <a:pPr algn="ctr">
              <a:buClr>
                <a:srgbClr val="000000"/>
              </a:buClr>
              <a:buSzPts val="450"/>
            </a:pPr>
            <a:r>
              <a:rPr lang="en-US" sz="600">
                <a:solidFill>
                  <a:srgbClr val="1F2A3D"/>
                </a:solidFill>
                <a:latin typeface="Roboto"/>
                <a:ea typeface="Roboto"/>
                <a:cs typeface="Roboto"/>
                <a:sym typeface="Roboto"/>
              </a:rPr>
              <a:t>CONTAINER</a:t>
            </a:r>
            <a:endParaRPr sz="600">
              <a:solidFill>
                <a:srgbClr val="1F2A3D"/>
              </a:solidFill>
              <a:latin typeface="Roboto"/>
              <a:ea typeface="Roboto"/>
              <a:cs typeface="Roboto"/>
              <a:sym typeface="Roboto"/>
            </a:endParaRPr>
          </a:p>
        </p:txBody>
      </p:sp>
      <p:sp>
        <p:nvSpPr>
          <p:cNvPr id="540" name="Google Shape;540;p12"/>
          <p:cNvSpPr/>
          <p:nvPr/>
        </p:nvSpPr>
        <p:spPr>
          <a:xfrm>
            <a:off x="11022980" y="4312105"/>
            <a:ext cx="714488" cy="215389"/>
          </a:xfrm>
          <a:prstGeom prst="rect">
            <a:avLst/>
          </a:prstGeom>
          <a:solidFill>
            <a:srgbClr val="A1D4FF"/>
          </a:solidFill>
          <a:ln>
            <a:noFill/>
          </a:ln>
        </p:spPr>
        <p:txBody>
          <a:bodyPr spcFirstLastPara="1" wrap="square" lIns="121900" tIns="60933" rIns="121900" bIns="60933" anchor="t" anchorCtr="0">
            <a:spAutoFit/>
          </a:bodyPr>
          <a:lstStyle/>
          <a:p>
            <a:pPr algn="ctr">
              <a:buClr>
                <a:srgbClr val="000000"/>
              </a:buClr>
              <a:buSzPts val="450"/>
            </a:pPr>
            <a:r>
              <a:rPr lang="en-US" sz="600">
                <a:solidFill>
                  <a:srgbClr val="1F2A3D"/>
                </a:solidFill>
                <a:latin typeface="Roboto"/>
                <a:ea typeface="Roboto"/>
                <a:cs typeface="Roboto"/>
                <a:sym typeface="Roboto"/>
              </a:rPr>
              <a:t>CONTAINER</a:t>
            </a:r>
            <a:endParaRPr sz="600">
              <a:solidFill>
                <a:srgbClr val="1F2A3D"/>
              </a:solidFill>
              <a:latin typeface="Roboto"/>
              <a:ea typeface="Roboto"/>
              <a:cs typeface="Roboto"/>
              <a:sym typeface="Roboto"/>
            </a:endParaRPr>
          </a:p>
        </p:txBody>
      </p:sp>
      <p:sp>
        <p:nvSpPr>
          <p:cNvPr id="541" name="Google Shape;541;p12"/>
          <p:cNvSpPr/>
          <p:nvPr/>
        </p:nvSpPr>
        <p:spPr>
          <a:xfrm>
            <a:off x="11022980" y="4555954"/>
            <a:ext cx="714488" cy="215389"/>
          </a:xfrm>
          <a:prstGeom prst="rect">
            <a:avLst/>
          </a:prstGeom>
          <a:solidFill>
            <a:srgbClr val="A1D4FF"/>
          </a:solidFill>
          <a:ln>
            <a:noFill/>
          </a:ln>
        </p:spPr>
        <p:txBody>
          <a:bodyPr spcFirstLastPara="1" wrap="square" lIns="121900" tIns="60933" rIns="121900" bIns="60933" anchor="t" anchorCtr="0">
            <a:spAutoFit/>
          </a:bodyPr>
          <a:lstStyle/>
          <a:p>
            <a:pPr algn="ctr">
              <a:buClr>
                <a:srgbClr val="000000"/>
              </a:buClr>
              <a:buSzPts val="450"/>
            </a:pPr>
            <a:r>
              <a:rPr lang="en-US" sz="600">
                <a:solidFill>
                  <a:srgbClr val="1F2A3D"/>
                </a:solidFill>
                <a:latin typeface="Roboto"/>
                <a:ea typeface="Roboto"/>
                <a:cs typeface="Roboto"/>
                <a:sym typeface="Roboto"/>
              </a:rPr>
              <a:t>CONTAINER</a:t>
            </a:r>
            <a:endParaRPr sz="600">
              <a:solidFill>
                <a:srgbClr val="1F2A3D"/>
              </a:solidFill>
              <a:latin typeface="Roboto"/>
              <a:ea typeface="Roboto"/>
              <a:cs typeface="Roboto"/>
              <a:sym typeface="Roboto"/>
            </a:endParaRPr>
          </a:p>
        </p:txBody>
      </p:sp>
      <p:sp>
        <p:nvSpPr>
          <p:cNvPr id="542" name="Google Shape;542;p12"/>
          <p:cNvSpPr/>
          <p:nvPr/>
        </p:nvSpPr>
        <p:spPr>
          <a:xfrm>
            <a:off x="8788925" y="4072257"/>
            <a:ext cx="714488" cy="215389"/>
          </a:xfrm>
          <a:prstGeom prst="rect">
            <a:avLst/>
          </a:prstGeom>
          <a:solidFill>
            <a:srgbClr val="A1D4FF"/>
          </a:solidFill>
          <a:ln>
            <a:noFill/>
          </a:ln>
        </p:spPr>
        <p:txBody>
          <a:bodyPr spcFirstLastPara="1" wrap="square" lIns="121900" tIns="60933" rIns="121900" bIns="60933" anchor="t" anchorCtr="0">
            <a:spAutoFit/>
          </a:bodyPr>
          <a:lstStyle/>
          <a:p>
            <a:pPr algn="ctr">
              <a:buClr>
                <a:srgbClr val="000000"/>
              </a:buClr>
              <a:buSzPts val="450"/>
            </a:pPr>
            <a:r>
              <a:rPr lang="en-US" sz="600">
                <a:solidFill>
                  <a:srgbClr val="1F2A3D"/>
                </a:solidFill>
                <a:latin typeface="Roboto"/>
                <a:ea typeface="Roboto"/>
                <a:cs typeface="Roboto"/>
                <a:sym typeface="Roboto"/>
              </a:rPr>
              <a:t>CONTAINER</a:t>
            </a:r>
            <a:endParaRPr sz="600">
              <a:solidFill>
                <a:srgbClr val="1F2A3D"/>
              </a:solidFill>
              <a:latin typeface="Roboto"/>
              <a:ea typeface="Roboto"/>
              <a:cs typeface="Roboto"/>
              <a:sym typeface="Roboto"/>
            </a:endParaRPr>
          </a:p>
        </p:txBody>
      </p:sp>
      <p:sp>
        <p:nvSpPr>
          <p:cNvPr id="543" name="Google Shape;543;p12"/>
          <p:cNvSpPr/>
          <p:nvPr/>
        </p:nvSpPr>
        <p:spPr>
          <a:xfrm>
            <a:off x="8788925" y="4316107"/>
            <a:ext cx="714488" cy="215389"/>
          </a:xfrm>
          <a:prstGeom prst="rect">
            <a:avLst/>
          </a:prstGeom>
          <a:solidFill>
            <a:srgbClr val="A1D4FF"/>
          </a:solidFill>
          <a:ln>
            <a:noFill/>
          </a:ln>
        </p:spPr>
        <p:txBody>
          <a:bodyPr spcFirstLastPara="1" wrap="square" lIns="121900" tIns="60933" rIns="121900" bIns="60933" anchor="t" anchorCtr="0">
            <a:spAutoFit/>
          </a:bodyPr>
          <a:lstStyle/>
          <a:p>
            <a:pPr algn="ctr">
              <a:buClr>
                <a:srgbClr val="000000"/>
              </a:buClr>
              <a:buSzPts val="450"/>
            </a:pPr>
            <a:r>
              <a:rPr lang="en-US" sz="600">
                <a:solidFill>
                  <a:srgbClr val="1F2A3D"/>
                </a:solidFill>
                <a:latin typeface="Roboto"/>
                <a:ea typeface="Roboto"/>
                <a:cs typeface="Roboto"/>
                <a:sym typeface="Roboto"/>
              </a:rPr>
              <a:t>CONTAINER</a:t>
            </a:r>
            <a:endParaRPr sz="600">
              <a:solidFill>
                <a:srgbClr val="1F2A3D"/>
              </a:solidFill>
              <a:latin typeface="Roboto"/>
              <a:ea typeface="Roboto"/>
              <a:cs typeface="Roboto"/>
              <a:sym typeface="Roboto"/>
            </a:endParaRPr>
          </a:p>
        </p:txBody>
      </p:sp>
      <p:sp>
        <p:nvSpPr>
          <p:cNvPr id="544" name="Google Shape;544;p12"/>
          <p:cNvSpPr/>
          <p:nvPr/>
        </p:nvSpPr>
        <p:spPr>
          <a:xfrm>
            <a:off x="7703823" y="4085174"/>
            <a:ext cx="714488" cy="215389"/>
          </a:xfrm>
          <a:prstGeom prst="rect">
            <a:avLst/>
          </a:prstGeom>
          <a:solidFill>
            <a:srgbClr val="A1D4FF"/>
          </a:solidFill>
          <a:ln>
            <a:noFill/>
          </a:ln>
        </p:spPr>
        <p:txBody>
          <a:bodyPr spcFirstLastPara="1" wrap="square" lIns="121900" tIns="60933" rIns="121900" bIns="60933" anchor="t" anchorCtr="0">
            <a:spAutoFit/>
          </a:bodyPr>
          <a:lstStyle/>
          <a:p>
            <a:pPr algn="ctr">
              <a:buClr>
                <a:srgbClr val="000000"/>
              </a:buClr>
              <a:buSzPts val="450"/>
            </a:pPr>
            <a:r>
              <a:rPr lang="en-US" sz="600">
                <a:solidFill>
                  <a:srgbClr val="1F2A3D"/>
                </a:solidFill>
                <a:latin typeface="Roboto"/>
                <a:ea typeface="Roboto"/>
                <a:cs typeface="Roboto"/>
                <a:sym typeface="Roboto"/>
              </a:rPr>
              <a:t>CONTAINER</a:t>
            </a:r>
            <a:endParaRPr sz="600">
              <a:solidFill>
                <a:srgbClr val="1F2A3D"/>
              </a:solidFill>
              <a:latin typeface="Roboto"/>
              <a:ea typeface="Roboto"/>
              <a:cs typeface="Roboto"/>
              <a:sym typeface="Roboto"/>
            </a:endParaRPr>
          </a:p>
        </p:txBody>
      </p:sp>
      <p:sp>
        <p:nvSpPr>
          <p:cNvPr id="545" name="Google Shape;545;p12"/>
          <p:cNvSpPr/>
          <p:nvPr/>
        </p:nvSpPr>
        <p:spPr>
          <a:xfrm>
            <a:off x="1270204" y="3827711"/>
            <a:ext cx="1000569" cy="266622"/>
          </a:xfrm>
          <a:prstGeom prst="rect">
            <a:avLst/>
          </a:prstGeom>
          <a:noFill/>
          <a:ln>
            <a:noFill/>
          </a:ln>
        </p:spPr>
        <p:txBody>
          <a:bodyPr spcFirstLastPara="1" wrap="square" lIns="121900" tIns="60933" rIns="121900" bIns="60933" anchor="t" anchorCtr="0">
            <a:spAutoFit/>
          </a:bodyPr>
          <a:lstStyle/>
          <a:p>
            <a:pPr algn="ctr">
              <a:buClr>
                <a:srgbClr val="000000"/>
              </a:buClr>
              <a:buSzPts val="700"/>
            </a:pPr>
            <a:r>
              <a:rPr lang="en-US" sz="933" b="1">
                <a:solidFill>
                  <a:srgbClr val="1F2A3D"/>
                </a:solidFill>
                <a:latin typeface="Roboto"/>
                <a:ea typeface="Roboto"/>
                <a:cs typeface="Roboto"/>
                <a:sym typeface="Roboto"/>
              </a:rPr>
              <a:t>POD</a:t>
            </a:r>
            <a:endParaRPr sz="667" b="1">
              <a:solidFill>
                <a:srgbClr val="1F2A3D"/>
              </a:solidFill>
              <a:latin typeface="Roboto"/>
              <a:ea typeface="Roboto"/>
              <a:cs typeface="Roboto"/>
              <a:sym typeface="Roboto"/>
            </a:endParaRPr>
          </a:p>
        </p:txBody>
      </p:sp>
      <p:sp>
        <p:nvSpPr>
          <p:cNvPr id="546" name="Google Shape;546;p12"/>
          <p:cNvSpPr/>
          <p:nvPr/>
        </p:nvSpPr>
        <p:spPr>
          <a:xfrm>
            <a:off x="2158156" y="3827711"/>
            <a:ext cx="1000569" cy="266622"/>
          </a:xfrm>
          <a:prstGeom prst="rect">
            <a:avLst/>
          </a:prstGeom>
          <a:noFill/>
          <a:ln>
            <a:noFill/>
          </a:ln>
        </p:spPr>
        <p:txBody>
          <a:bodyPr spcFirstLastPara="1" wrap="square" lIns="121900" tIns="60933" rIns="121900" bIns="60933" anchor="t" anchorCtr="0">
            <a:spAutoFit/>
          </a:bodyPr>
          <a:lstStyle/>
          <a:p>
            <a:pPr algn="ctr">
              <a:buClr>
                <a:srgbClr val="000000"/>
              </a:buClr>
              <a:buSzPts val="700"/>
            </a:pPr>
            <a:r>
              <a:rPr lang="en-US" sz="933" b="1">
                <a:solidFill>
                  <a:srgbClr val="1F2A3D"/>
                </a:solidFill>
                <a:latin typeface="Roboto"/>
                <a:ea typeface="Roboto"/>
                <a:cs typeface="Roboto"/>
                <a:sym typeface="Roboto"/>
              </a:rPr>
              <a:t>POD</a:t>
            </a:r>
            <a:endParaRPr sz="667" b="1">
              <a:solidFill>
                <a:srgbClr val="1F2A3D"/>
              </a:solidFill>
              <a:latin typeface="Roboto"/>
              <a:ea typeface="Roboto"/>
              <a:cs typeface="Roboto"/>
              <a:sym typeface="Roboto"/>
            </a:endParaRPr>
          </a:p>
        </p:txBody>
      </p:sp>
      <p:sp>
        <p:nvSpPr>
          <p:cNvPr id="547" name="Google Shape;547;p12"/>
          <p:cNvSpPr/>
          <p:nvPr/>
        </p:nvSpPr>
        <p:spPr>
          <a:xfrm>
            <a:off x="3368001" y="3827711"/>
            <a:ext cx="1000569" cy="266622"/>
          </a:xfrm>
          <a:prstGeom prst="rect">
            <a:avLst/>
          </a:prstGeom>
          <a:noFill/>
          <a:ln>
            <a:noFill/>
          </a:ln>
        </p:spPr>
        <p:txBody>
          <a:bodyPr spcFirstLastPara="1" wrap="square" lIns="121900" tIns="60933" rIns="121900" bIns="60933" anchor="t" anchorCtr="0">
            <a:spAutoFit/>
          </a:bodyPr>
          <a:lstStyle/>
          <a:p>
            <a:pPr algn="ctr">
              <a:buClr>
                <a:srgbClr val="000000"/>
              </a:buClr>
              <a:buSzPts val="700"/>
            </a:pPr>
            <a:r>
              <a:rPr lang="en-US" sz="933" b="1">
                <a:solidFill>
                  <a:srgbClr val="1F2A3D"/>
                </a:solidFill>
                <a:latin typeface="Roboto"/>
                <a:ea typeface="Roboto"/>
                <a:cs typeface="Roboto"/>
                <a:sym typeface="Roboto"/>
              </a:rPr>
              <a:t>POD</a:t>
            </a:r>
            <a:endParaRPr sz="667" b="1">
              <a:solidFill>
                <a:srgbClr val="1F2A3D"/>
              </a:solidFill>
              <a:latin typeface="Roboto"/>
              <a:ea typeface="Roboto"/>
              <a:cs typeface="Roboto"/>
              <a:sym typeface="Roboto"/>
            </a:endParaRPr>
          </a:p>
        </p:txBody>
      </p:sp>
      <p:sp>
        <p:nvSpPr>
          <p:cNvPr id="548" name="Google Shape;548;p12"/>
          <p:cNvSpPr/>
          <p:nvPr/>
        </p:nvSpPr>
        <p:spPr>
          <a:xfrm>
            <a:off x="4606562" y="3827711"/>
            <a:ext cx="1000569" cy="266622"/>
          </a:xfrm>
          <a:prstGeom prst="rect">
            <a:avLst/>
          </a:prstGeom>
          <a:noFill/>
          <a:ln>
            <a:noFill/>
          </a:ln>
        </p:spPr>
        <p:txBody>
          <a:bodyPr spcFirstLastPara="1" wrap="square" lIns="121900" tIns="60933" rIns="121900" bIns="60933" anchor="t" anchorCtr="0">
            <a:spAutoFit/>
          </a:bodyPr>
          <a:lstStyle/>
          <a:p>
            <a:pPr algn="ctr">
              <a:buClr>
                <a:srgbClr val="000000"/>
              </a:buClr>
              <a:buSzPts val="700"/>
            </a:pPr>
            <a:r>
              <a:rPr lang="en-US" sz="933" b="1">
                <a:solidFill>
                  <a:srgbClr val="1F2A3D"/>
                </a:solidFill>
                <a:latin typeface="Roboto"/>
                <a:ea typeface="Roboto"/>
                <a:cs typeface="Roboto"/>
                <a:sym typeface="Roboto"/>
              </a:rPr>
              <a:t>POD</a:t>
            </a:r>
            <a:endParaRPr sz="667" b="1">
              <a:solidFill>
                <a:srgbClr val="1F2A3D"/>
              </a:solidFill>
              <a:latin typeface="Roboto"/>
              <a:ea typeface="Roboto"/>
              <a:cs typeface="Roboto"/>
              <a:sym typeface="Roboto"/>
            </a:endParaRPr>
          </a:p>
        </p:txBody>
      </p:sp>
      <p:sp>
        <p:nvSpPr>
          <p:cNvPr id="549" name="Google Shape;549;p12"/>
          <p:cNvSpPr/>
          <p:nvPr/>
        </p:nvSpPr>
        <p:spPr>
          <a:xfrm>
            <a:off x="6652911" y="3827711"/>
            <a:ext cx="681232" cy="266622"/>
          </a:xfrm>
          <a:prstGeom prst="rect">
            <a:avLst/>
          </a:prstGeom>
          <a:noFill/>
          <a:ln>
            <a:noFill/>
          </a:ln>
        </p:spPr>
        <p:txBody>
          <a:bodyPr spcFirstLastPara="1" wrap="square" lIns="121900" tIns="60933" rIns="121900" bIns="60933" anchor="t" anchorCtr="0">
            <a:spAutoFit/>
          </a:bodyPr>
          <a:lstStyle/>
          <a:p>
            <a:pPr algn="ctr">
              <a:buClr>
                <a:srgbClr val="000000"/>
              </a:buClr>
              <a:buSzPts val="700"/>
            </a:pPr>
            <a:r>
              <a:rPr lang="en-US" sz="933" b="1">
                <a:solidFill>
                  <a:srgbClr val="1F2A3D"/>
                </a:solidFill>
                <a:latin typeface="Roboto"/>
                <a:ea typeface="Roboto"/>
                <a:cs typeface="Roboto"/>
                <a:sym typeface="Roboto"/>
              </a:rPr>
              <a:t>POD</a:t>
            </a:r>
            <a:endParaRPr sz="667" b="1">
              <a:solidFill>
                <a:srgbClr val="1F2A3D"/>
              </a:solidFill>
              <a:latin typeface="Roboto"/>
              <a:ea typeface="Roboto"/>
              <a:cs typeface="Roboto"/>
              <a:sym typeface="Roboto"/>
            </a:endParaRPr>
          </a:p>
        </p:txBody>
      </p:sp>
      <p:sp>
        <p:nvSpPr>
          <p:cNvPr id="550" name="Google Shape;550;p12"/>
          <p:cNvSpPr/>
          <p:nvPr/>
        </p:nvSpPr>
        <p:spPr>
          <a:xfrm>
            <a:off x="7719964" y="3827711"/>
            <a:ext cx="681232" cy="266622"/>
          </a:xfrm>
          <a:prstGeom prst="rect">
            <a:avLst/>
          </a:prstGeom>
          <a:noFill/>
          <a:ln>
            <a:noFill/>
          </a:ln>
        </p:spPr>
        <p:txBody>
          <a:bodyPr spcFirstLastPara="1" wrap="square" lIns="121900" tIns="60933" rIns="121900" bIns="60933" anchor="t" anchorCtr="0">
            <a:spAutoFit/>
          </a:bodyPr>
          <a:lstStyle/>
          <a:p>
            <a:pPr algn="ctr">
              <a:buClr>
                <a:srgbClr val="000000"/>
              </a:buClr>
              <a:buSzPts val="700"/>
            </a:pPr>
            <a:r>
              <a:rPr lang="en-US" sz="933" b="1">
                <a:solidFill>
                  <a:srgbClr val="1F2A3D"/>
                </a:solidFill>
                <a:latin typeface="Roboto"/>
                <a:ea typeface="Roboto"/>
                <a:cs typeface="Roboto"/>
                <a:sym typeface="Roboto"/>
              </a:rPr>
              <a:t>POD</a:t>
            </a:r>
            <a:endParaRPr sz="667" b="1">
              <a:solidFill>
                <a:srgbClr val="1F2A3D"/>
              </a:solidFill>
              <a:latin typeface="Roboto"/>
              <a:ea typeface="Roboto"/>
              <a:cs typeface="Roboto"/>
              <a:sym typeface="Roboto"/>
            </a:endParaRPr>
          </a:p>
        </p:txBody>
      </p:sp>
      <p:sp>
        <p:nvSpPr>
          <p:cNvPr id="551" name="Google Shape;551;p12"/>
          <p:cNvSpPr/>
          <p:nvPr/>
        </p:nvSpPr>
        <p:spPr>
          <a:xfrm>
            <a:off x="8806415" y="3827711"/>
            <a:ext cx="681232" cy="266622"/>
          </a:xfrm>
          <a:prstGeom prst="rect">
            <a:avLst/>
          </a:prstGeom>
          <a:noFill/>
          <a:ln>
            <a:noFill/>
          </a:ln>
        </p:spPr>
        <p:txBody>
          <a:bodyPr spcFirstLastPara="1" wrap="square" lIns="121900" tIns="60933" rIns="121900" bIns="60933" anchor="t" anchorCtr="0">
            <a:spAutoFit/>
          </a:bodyPr>
          <a:lstStyle/>
          <a:p>
            <a:pPr algn="ctr">
              <a:buClr>
                <a:srgbClr val="000000"/>
              </a:buClr>
              <a:buSzPts val="700"/>
            </a:pPr>
            <a:r>
              <a:rPr lang="en-US" sz="933" b="1">
                <a:solidFill>
                  <a:srgbClr val="1F2A3D"/>
                </a:solidFill>
                <a:latin typeface="Roboto"/>
                <a:ea typeface="Roboto"/>
                <a:cs typeface="Roboto"/>
                <a:sym typeface="Roboto"/>
              </a:rPr>
              <a:t>POD</a:t>
            </a:r>
            <a:endParaRPr sz="667" b="1">
              <a:solidFill>
                <a:srgbClr val="1F2A3D"/>
              </a:solidFill>
              <a:latin typeface="Roboto"/>
              <a:ea typeface="Roboto"/>
              <a:cs typeface="Roboto"/>
              <a:sym typeface="Roboto"/>
            </a:endParaRPr>
          </a:p>
        </p:txBody>
      </p:sp>
      <p:sp>
        <p:nvSpPr>
          <p:cNvPr id="552" name="Google Shape;552;p12"/>
          <p:cNvSpPr/>
          <p:nvPr/>
        </p:nvSpPr>
        <p:spPr>
          <a:xfrm>
            <a:off x="9902940" y="3827711"/>
            <a:ext cx="681232" cy="266622"/>
          </a:xfrm>
          <a:prstGeom prst="rect">
            <a:avLst/>
          </a:prstGeom>
          <a:noFill/>
          <a:ln>
            <a:noFill/>
          </a:ln>
        </p:spPr>
        <p:txBody>
          <a:bodyPr spcFirstLastPara="1" wrap="square" lIns="121900" tIns="60933" rIns="121900" bIns="60933" anchor="t" anchorCtr="0">
            <a:spAutoFit/>
          </a:bodyPr>
          <a:lstStyle/>
          <a:p>
            <a:pPr algn="ctr">
              <a:buClr>
                <a:srgbClr val="000000"/>
              </a:buClr>
              <a:buSzPts val="700"/>
            </a:pPr>
            <a:r>
              <a:rPr lang="en-US" sz="933" b="1">
                <a:solidFill>
                  <a:srgbClr val="1F2A3D"/>
                </a:solidFill>
                <a:latin typeface="Roboto"/>
                <a:ea typeface="Roboto"/>
                <a:cs typeface="Roboto"/>
                <a:sym typeface="Roboto"/>
              </a:rPr>
              <a:t>POD</a:t>
            </a:r>
            <a:endParaRPr sz="667" b="1">
              <a:solidFill>
                <a:srgbClr val="1F2A3D"/>
              </a:solidFill>
              <a:latin typeface="Roboto"/>
              <a:ea typeface="Roboto"/>
              <a:cs typeface="Roboto"/>
              <a:sym typeface="Roboto"/>
            </a:endParaRPr>
          </a:p>
        </p:txBody>
      </p:sp>
      <p:sp>
        <p:nvSpPr>
          <p:cNvPr id="553" name="Google Shape;553;p12"/>
          <p:cNvSpPr/>
          <p:nvPr/>
        </p:nvSpPr>
        <p:spPr>
          <a:xfrm>
            <a:off x="11039608" y="3827711"/>
            <a:ext cx="681232" cy="266622"/>
          </a:xfrm>
          <a:prstGeom prst="rect">
            <a:avLst/>
          </a:prstGeom>
          <a:noFill/>
          <a:ln>
            <a:noFill/>
          </a:ln>
        </p:spPr>
        <p:txBody>
          <a:bodyPr spcFirstLastPara="1" wrap="square" lIns="121900" tIns="60933" rIns="121900" bIns="60933" anchor="t" anchorCtr="0">
            <a:spAutoFit/>
          </a:bodyPr>
          <a:lstStyle/>
          <a:p>
            <a:pPr algn="ctr">
              <a:buClr>
                <a:srgbClr val="000000"/>
              </a:buClr>
              <a:buSzPts val="700"/>
            </a:pPr>
            <a:r>
              <a:rPr lang="en-US" sz="933" b="1">
                <a:solidFill>
                  <a:srgbClr val="1F2A3D"/>
                </a:solidFill>
                <a:latin typeface="Roboto"/>
                <a:ea typeface="Roboto"/>
                <a:cs typeface="Roboto"/>
                <a:sym typeface="Roboto"/>
              </a:rPr>
              <a:t>POD</a:t>
            </a:r>
            <a:endParaRPr sz="667" b="1">
              <a:solidFill>
                <a:srgbClr val="1F2A3D"/>
              </a:solidFill>
              <a:latin typeface="Roboto"/>
              <a:ea typeface="Roboto"/>
              <a:cs typeface="Roboto"/>
              <a:sym typeface="Roboto"/>
            </a:endParaRPr>
          </a:p>
        </p:txBody>
      </p:sp>
      <p:sp>
        <p:nvSpPr>
          <p:cNvPr id="554" name="Google Shape;554;p12"/>
          <p:cNvSpPr txBox="1"/>
          <p:nvPr/>
        </p:nvSpPr>
        <p:spPr>
          <a:xfrm>
            <a:off x="2063000" y="1287334"/>
            <a:ext cx="3040400" cy="410379"/>
          </a:xfrm>
          <a:prstGeom prst="rect">
            <a:avLst/>
          </a:prstGeom>
          <a:noFill/>
          <a:ln>
            <a:noFill/>
          </a:ln>
        </p:spPr>
        <p:txBody>
          <a:bodyPr spcFirstLastPara="1" wrap="square" lIns="121900" tIns="60933" rIns="121900" bIns="60933" anchor="t" anchorCtr="0">
            <a:spAutoFit/>
          </a:bodyPr>
          <a:lstStyle/>
          <a:p>
            <a:pPr>
              <a:buClr>
                <a:srgbClr val="000000"/>
              </a:buClr>
              <a:buSzPts val="1400"/>
            </a:pPr>
            <a:r>
              <a:rPr lang="en-US" sz="1867">
                <a:solidFill>
                  <a:srgbClr val="000000"/>
                </a:solidFill>
                <a:latin typeface="Roboto Medium"/>
                <a:ea typeface="Roboto Medium"/>
                <a:cs typeface="Roboto Medium"/>
                <a:sym typeface="Roboto Medium"/>
              </a:rPr>
              <a:t>Standard Containers</a:t>
            </a:r>
            <a:endParaRPr sz="1867">
              <a:solidFill>
                <a:srgbClr val="000000"/>
              </a:solidFill>
              <a:latin typeface="Roboto Medium"/>
              <a:ea typeface="Roboto Medium"/>
              <a:cs typeface="Roboto Medium"/>
              <a:sym typeface="Roboto Medium"/>
            </a:endParaRPr>
          </a:p>
        </p:txBody>
      </p:sp>
      <p:sp>
        <p:nvSpPr>
          <p:cNvPr id="555" name="Google Shape;555;p12"/>
          <p:cNvSpPr txBox="1"/>
          <p:nvPr/>
        </p:nvSpPr>
        <p:spPr>
          <a:xfrm>
            <a:off x="8692301" y="1287334"/>
            <a:ext cx="2791600" cy="410379"/>
          </a:xfrm>
          <a:prstGeom prst="rect">
            <a:avLst/>
          </a:prstGeom>
          <a:noFill/>
          <a:ln>
            <a:noFill/>
          </a:ln>
        </p:spPr>
        <p:txBody>
          <a:bodyPr spcFirstLastPara="1" wrap="square" lIns="121900" tIns="60933" rIns="121900" bIns="60933" anchor="t" anchorCtr="0">
            <a:spAutoFit/>
          </a:bodyPr>
          <a:lstStyle/>
          <a:p>
            <a:pPr>
              <a:buClr>
                <a:srgbClr val="000000"/>
              </a:buClr>
              <a:buSzPts val="1400"/>
            </a:pPr>
            <a:r>
              <a:rPr lang="en-US" sz="1867">
                <a:solidFill>
                  <a:srgbClr val="000000"/>
                </a:solidFill>
                <a:latin typeface="Roboto Medium"/>
                <a:ea typeface="Roboto Medium"/>
                <a:cs typeface="Roboto Medium"/>
                <a:sym typeface="Roboto Medium"/>
              </a:rPr>
              <a:t>Kata Containers</a:t>
            </a:r>
            <a:endParaRPr sz="1867">
              <a:solidFill>
                <a:srgbClr val="000000"/>
              </a:solidFill>
              <a:latin typeface="Roboto Medium"/>
              <a:ea typeface="Roboto Medium"/>
              <a:cs typeface="Roboto Medium"/>
              <a:sym typeface="Roboto Medium"/>
            </a:endParaRPr>
          </a:p>
        </p:txBody>
      </p:sp>
      <p:sp>
        <p:nvSpPr>
          <p:cNvPr id="556" name="Google Shape;556;p12"/>
          <p:cNvSpPr txBox="1"/>
          <p:nvPr/>
        </p:nvSpPr>
        <p:spPr>
          <a:xfrm>
            <a:off x="842565" y="5939073"/>
            <a:ext cx="4082743" cy="410379"/>
          </a:xfrm>
          <a:prstGeom prst="rect">
            <a:avLst/>
          </a:prstGeom>
          <a:noFill/>
          <a:ln>
            <a:noFill/>
          </a:ln>
        </p:spPr>
        <p:txBody>
          <a:bodyPr spcFirstLastPara="1" wrap="square" lIns="121900" tIns="60933" rIns="121900" bIns="60933" anchor="t" anchorCtr="0">
            <a:spAutoFit/>
          </a:bodyPr>
          <a:lstStyle/>
          <a:p>
            <a:pPr>
              <a:buClr>
                <a:srgbClr val="000000"/>
              </a:buClr>
              <a:buSzPts val="1400"/>
            </a:pPr>
            <a:r>
              <a:rPr lang="en-US" sz="1867">
                <a:solidFill>
                  <a:srgbClr val="000000"/>
                </a:solidFill>
                <a:latin typeface="Roboto"/>
                <a:ea typeface="Roboto"/>
                <a:cs typeface="Roboto"/>
                <a:sym typeface="Roboto"/>
              </a:rPr>
              <a:t>Isolate sensitive workloads by node</a:t>
            </a:r>
            <a:endParaRPr sz="1867">
              <a:solidFill>
                <a:srgbClr val="000000"/>
              </a:solidFill>
              <a:latin typeface="Roboto"/>
              <a:ea typeface="Roboto"/>
              <a:cs typeface="Roboto"/>
              <a:sym typeface="Roboto"/>
            </a:endParaRPr>
          </a:p>
        </p:txBody>
      </p:sp>
      <p:sp>
        <p:nvSpPr>
          <p:cNvPr id="557" name="Google Shape;557;p12"/>
          <p:cNvSpPr txBox="1"/>
          <p:nvPr/>
        </p:nvSpPr>
        <p:spPr>
          <a:xfrm>
            <a:off x="6868700" y="5939068"/>
            <a:ext cx="5082000" cy="410379"/>
          </a:xfrm>
          <a:prstGeom prst="rect">
            <a:avLst/>
          </a:prstGeom>
          <a:noFill/>
          <a:ln>
            <a:noFill/>
          </a:ln>
        </p:spPr>
        <p:txBody>
          <a:bodyPr spcFirstLastPara="1" wrap="square" lIns="121900" tIns="60933" rIns="121900" bIns="60933" anchor="t" anchorCtr="0">
            <a:spAutoFit/>
          </a:bodyPr>
          <a:lstStyle/>
          <a:p>
            <a:pPr>
              <a:buClr>
                <a:srgbClr val="000000"/>
              </a:buClr>
              <a:buSzPts val="1400"/>
            </a:pPr>
            <a:r>
              <a:rPr lang="en-US" sz="1867">
                <a:solidFill>
                  <a:srgbClr val="000000"/>
                </a:solidFill>
                <a:latin typeface="Roboto"/>
                <a:ea typeface="Roboto"/>
                <a:cs typeface="Roboto"/>
                <a:sym typeface="Roboto"/>
              </a:rPr>
              <a:t>Isolate sensitive workloads </a:t>
            </a:r>
            <a:r>
              <a:rPr lang="en-US" sz="1867">
                <a:solidFill>
                  <a:srgbClr val="000000"/>
                </a:solidFill>
                <a:latin typeface="Roboto Black"/>
                <a:ea typeface="Roboto Black"/>
                <a:cs typeface="Roboto Black"/>
                <a:sym typeface="Roboto Black"/>
              </a:rPr>
              <a:t>within </a:t>
            </a:r>
            <a:r>
              <a:rPr lang="en-US" sz="1867">
                <a:solidFill>
                  <a:srgbClr val="000000"/>
                </a:solidFill>
                <a:latin typeface="Roboto"/>
                <a:ea typeface="Roboto"/>
                <a:cs typeface="Roboto"/>
                <a:sym typeface="Roboto"/>
              </a:rPr>
              <a:t>a node</a:t>
            </a:r>
            <a:endParaRPr sz="1867">
              <a:solidFill>
                <a:srgbClr val="000000"/>
              </a:solidFill>
              <a:latin typeface="Roboto"/>
              <a:ea typeface="Roboto"/>
              <a:cs typeface="Roboto"/>
              <a:sym typeface="Roboto"/>
            </a:endParaRPr>
          </a:p>
        </p:txBody>
      </p:sp>
      <p:grpSp>
        <p:nvGrpSpPr>
          <p:cNvPr id="558" name="Google Shape;558;p12"/>
          <p:cNvGrpSpPr/>
          <p:nvPr/>
        </p:nvGrpSpPr>
        <p:grpSpPr>
          <a:xfrm>
            <a:off x="9179433" y="1744309"/>
            <a:ext cx="1119600" cy="1306516"/>
            <a:chOff x="4895762" y="830248"/>
            <a:chExt cx="839700" cy="979887"/>
          </a:xfrm>
        </p:grpSpPr>
        <p:sp>
          <p:nvSpPr>
            <p:cNvPr id="559" name="Google Shape;559;p12"/>
            <p:cNvSpPr/>
            <p:nvPr/>
          </p:nvSpPr>
          <p:spPr>
            <a:xfrm>
              <a:off x="4895771" y="1052266"/>
              <a:ext cx="801041" cy="757869"/>
            </a:xfrm>
            <a:prstGeom prst="rect">
              <a:avLst/>
            </a:prstGeom>
            <a:solidFill>
              <a:schemeClr val="lt1"/>
            </a:solidFill>
            <a:ln>
              <a:noFill/>
            </a:ln>
          </p:spPr>
          <p:txBody>
            <a:bodyPr spcFirstLastPara="1" wrap="square" lIns="121900" tIns="60933" rIns="121900" bIns="60933" anchor="ctr" anchorCtr="0">
              <a:noAutofit/>
            </a:bodyPr>
            <a:lstStyle/>
            <a:p>
              <a:pPr algn="ctr">
                <a:buClr>
                  <a:srgbClr val="000000"/>
                </a:buClr>
                <a:buSzPts val="1050"/>
              </a:pPr>
              <a:endParaRPr sz="1400">
                <a:solidFill>
                  <a:schemeClr val="lt1"/>
                </a:solidFill>
                <a:latin typeface="Arial"/>
                <a:ea typeface="Arial"/>
                <a:cs typeface="Arial"/>
                <a:sym typeface="Arial"/>
              </a:endParaRPr>
            </a:p>
          </p:txBody>
        </p:sp>
        <p:sp>
          <p:nvSpPr>
            <p:cNvPr id="560" name="Google Shape;560;p12"/>
            <p:cNvSpPr/>
            <p:nvPr/>
          </p:nvSpPr>
          <p:spPr>
            <a:xfrm>
              <a:off x="4989684" y="1477708"/>
              <a:ext cx="622272" cy="261629"/>
            </a:xfrm>
            <a:prstGeom prst="rect">
              <a:avLst/>
            </a:prstGeom>
            <a:solidFill>
              <a:srgbClr val="1F2A3D"/>
            </a:solidFill>
            <a:ln>
              <a:noFill/>
            </a:ln>
          </p:spPr>
          <p:txBody>
            <a:bodyPr spcFirstLastPara="1" wrap="square" lIns="121900" tIns="121900" rIns="121900" bIns="121900" anchor="ctr" anchorCtr="0">
              <a:spAutoFit/>
            </a:bodyPr>
            <a:lstStyle/>
            <a:p>
              <a:pPr algn="ctr">
                <a:buClr>
                  <a:srgbClr val="000000"/>
                </a:buClr>
                <a:buSzPts val="500"/>
              </a:pPr>
              <a:r>
                <a:rPr lang="en-US" sz="667" b="1">
                  <a:solidFill>
                    <a:schemeClr val="lt1"/>
                  </a:solidFill>
                  <a:latin typeface="Roboto"/>
                  <a:ea typeface="Roboto"/>
                  <a:cs typeface="Roboto"/>
                  <a:sym typeface="Roboto"/>
                </a:rPr>
                <a:t>KERNEL</a:t>
              </a:r>
              <a:endParaRPr sz="667" b="1">
                <a:solidFill>
                  <a:schemeClr val="lt1"/>
                </a:solidFill>
                <a:latin typeface="Arial"/>
                <a:ea typeface="Arial"/>
                <a:cs typeface="Arial"/>
                <a:sym typeface="Arial"/>
              </a:endParaRPr>
            </a:p>
          </p:txBody>
        </p:sp>
        <p:sp>
          <p:nvSpPr>
            <p:cNvPr id="561" name="Google Shape;561;p12"/>
            <p:cNvSpPr/>
            <p:nvPr/>
          </p:nvSpPr>
          <p:spPr>
            <a:xfrm>
              <a:off x="4989683" y="1162959"/>
              <a:ext cx="622272" cy="269629"/>
            </a:xfrm>
            <a:prstGeom prst="rect">
              <a:avLst/>
            </a:prstGeom>
            <a:solidFill>
              <a:srgbClr val="42AC70"/>
            </a:solidFill>
            <a:ln>
              <a:noFill/>
            </a:ln>
          </p:spPr>
          <p:txBody>
            <a:bodyPr spcFirstLastPara="1" wrap="square" lIns="121900" tIns="60933" rIns="121900" bIns="60933" anchor="ctr" anchorCtr="0">
              <a:noAutofit/>
            </a:bodyPr>
            <a:lstStyle/>
            <a:p>
              <a:pPr algn="ctr">
                <a:buClr>
                  <a:srgbClr val="000000"/>
                </a:buClr>
                <a:buSzPts val="1050"/>
              </a:pPr>
              <a:endParaRPr sz="1400">
                <a:solidFill>
                  <a:schemeClr val="lt1"/>
                </a:solidFill>
                <a:latin typeface="Roboto"/>
                <a:ea typeface="Roboto"/>
                <a:cs typeface="Roboto"/>
                <a:sym typeface="Roboto"/>
              </a:endParaRPr>
            </a:p>
          </p:txBody>
        </p:sp>
        <p:sp>
          <p:nvSpPr>
            <p:cNvPr id="562" name="Google Shape;562;p12"/>
            <p:cNvSpPr/>
            <p:nvPr/>
          </p:nvSpPr>
          <p:spPr>
            <a:xfrm>
              <a:off x="4895762" y="1227592"/>
              <a:ext cx="839700" cy="169285"/>
            </a:xfrm>
            <a:prstGeom prst="rect">
              <a:avLst/>
            </a:prstGeom>
            <a:noFill/>
            <a:ln>
              <a:noFill/>
            </a:ln>
          </p:spPr>
          <p:txBody>
            <a:bodyPr spcFirstLastPara="1" wrap="square" lIns="121900" tIns="60933" rIns="121900" bIns="60933" anchor="t" anchorCtr="0">
              <a:spAutoFit/>
            </a:bodyPr>
            <a:lstStyle/>
            <a:p>
              <a:pPr algn="ctr">
                <a:buClr>
                  <a:srgbClr val="000000"/>
                </a:buClr>
                <a:buSzPts val="500"/>
              </a:pPr>
              <a:r>
                <a:rPr lang="en-US" sz="667" b="1">
                  <a:solidFill>
                    <a:schemeClr val="lt1"/>
                  </a:solidFill>
                  <a:latin typeface="Roboto"/>
                  <a:ea typeface="Roboto"/>
                  <a:cs typeface="Roboto"/>
                  <a:sym typeface="Roboto"/>
                </a:rPr>
                <a:t>KUBERNETES</a:t>
              </a:r>
              <a:endParaRPr sz="667" b="1">
                <a:solidFill>
                  <a:schemeClr val="lt1"/>
                </a:solidFill>
                <a:latin typeface="Roboto"/>
                <a:ea typeface="Roboto"/>
                <a:cs typeface="Roboto"/>
                <a:sym typeface="Roboto"/>
              </a:endParaRPr>
            </a:p>
          </p:txBody>
        </p:sp>
        <p:sp>
          <p:nvSpPr>
            <p:cNvPr id="563" name="Google Shape;563;p12"/>
            <p:cNvSpPr/>
            <p:nvPr/>
          </p:nvSpPr>
          <p:spPr>
            <a:xfrm>
              <a:off x="4987211" y="830248"/>
              <a:ext cx="622273" cy="230792"/>
            </a:xfrm>
            <a:prstGeom prst="rect">
              <a:avLst/>
            </a:prstGeom>
            <a:noFill/>
            <a:ln>
              <a:noFill/>
            </a:ln>
          </p:spPr>
          <p:txBody>
            <a:bodyPr spcFirstLastPara="1" wrap="square" lIns="121900" tIns="60933" rIns="121900" bIns="60933" anchor="t" anchorCtr="0">
              <a:spAutoFit/>
            </a:bodyPr>
            <a:lstStyle/>
            <a:p>
              <a:pPr>
                <a:buClr>
                  <a:srgbClr val="000000"/>
                </a:buClr>
                <a:buSzPts val="900"/>
              </a:pPr>
              <a:r>
                <a:rPr lang="en-US" sz="1200" b="1">
                  <a:solidFill>
                    <a:srgbClr val="1F2A3D"/>
                  </a:solidFill>
                  <a:latin typeface="Roboto"/>
                  <a:ea typeface="Roboto"/>
                  <a:cs typeface="Roboto"/>
                  <a:sym typeface="Roboto"/>
                </a:rPr>
                <a:t>NODE 1</a:t>
              </a:r>
              <a:endParaRPr sz="1200" b="1">
                <a:solidFill>
                  <a:srgbClr val="1F2A3D"/>
                </a:solidFill>
                <a:latin typeface="Roboto"/>
                <a:ea typeface="Roboto"/>
                <a:cs typeface="Roboto"/>
                <a:sym typeface="Roboto"/>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603"/>
        <p:cNvGrpSpPr/>
        <p:nvPr/>
      </p:nvGrpSpPr>
      <p:grpSpPr>
        <a:xfrm>
          <a:off x="0" y="0"/>
          <a:ext cx="0" cy="0"/>
          <a:chOff x="0" y="0"/>
          <a:chExt cx="0" cy="0"/>
        </a:xfrm>
      </p:grpSpPr>
      <p:pic>
        <p:nvPicPr>
          <p:cNvPr id="1604" name="Google Shape;1604;p40"/>
          <p:cNvPicPr preferRelativeResize="0"/>
          <p:nvPr/>
        </p:nvPicPr>
        <p:blipFill rotWithShape="1">
          <a:blip r:embed="rId3">
            <a:alphaModFix/>
          </a:blip>
          <a:srcRect/>
          <a:stretch/>
        </p:blipFill>
        <p:spPr>
          <a:xfrm>
            <a:off x="624957" y="1782171"/>
            <a:ext cx="2158728" cy="1292332"/>
          </a:xfrm>
          <a:prstGeom prst="rect">
            <a:avLst/>
          </a:prstGeom>
          <a:noFill/>
          <a:ln>
            <a:noFill/>
          </a:ln>
        </p:spPr>
      </p:pic>
      <p:sp>
        <p:nvSpPr>
          <p:cNvPr id="1605" name="Google Shape;1605;p40"/>
          <p:cNvSpPr/>
          <p:nvPr/>
        </p:nvSpPr>
        <p:spPr>
          <a:xfrm>
            <a:off x="9071264" y="3285043"/>
            <a:ext cx="2256504" cy="1180940"/>
          </a:xfrm>
          <a:prstGeom prst="rect">
            <a:avLst/>
          </a:prstGeom>
          <a:solidFill>
            <a:schemeClr val="lt1"/>
          </a:solidFill>
          <a:ln>
            <a:noFill/>
          </a:ln>
        </p:spPr>
        <p:txBody>
          <a:bodyPr spcFirstLastPara="1" wrap="square" lIns="121900" tIns="60933" rIns="121900" bIns="60933" anchor="ctr" anchorCtr="0">
            <a:noAutofit/>
          </a:bodyPr>
          <a:lstStyle/>
          <a:p>
            <a:pPr algn="ctr">
              <a:buClr>
                <a:srgbClr val="000000"/>
              </a:buClr>
              <a:buSzPts val="1400"/>
            </a:pPr>
            <a:endParaRPr sz="1867">
              <a:solidFill>
                <a:schemeClr val="lt1"/>
              </a:solidFill>
              <a:latin typeface="Arial"/>
              <a:ea typeface="Arial"/>
              <a:cs typeface="Arial"/>
              <a:sym typeface="Arial"/>
            </a:endParaRPr>
          </a:p>
        </p:txBody>
      </p:sp>
      <p:sp>
        <p:nvSpPr>
          <p:cNvPr id="1606" name="Google Shape;1606;p40"/>
          <p:cNvSpPr/>
          <p:nvPr/>
        </p:nvSpPr>
        <p:spPr>
          <a:xfrm>
            <a:off x="3301711" y="3285044"/>
            <a:ext cx="5574319" cy="2519409"/>
          </a:xfrm>
          <a:prstGeom prst="rect">
            <a:avLst/>
          </a:prstGeom>
          <a:solidFill>
            <a:schemeClr val="lt1"/>
          </a:solidFill>
          <a:ln>
            <a:noFill/>
          </a:ln>
        </p:spPr>
        <p:txBody>
          <a:bodyPr spcFirstLastPara="1" wrap="square" lIns="121900" tIns="60933" rIns="121900" bIns="60933" anchor="ctr" anchorCtr="0">
            <a:noAutofit/>
          </a:bodyPr>
          <a:lstStyle/>
          <a:p>
            <a:pPr algn="ctr">
              <a:buClr>
                <a:srgbClr val="000000"/>
              </a:buClr>
              <a:buSzPts val="1400"/>
            </a:pPr>
            <a:endParaRPr sz="1867">
              <a:solidFill>
                <a:schemeClr val="lt1"/>
              </a:solidFill>
              <a:latin typeface="Arial"/>
              <a:ea typeface="Arial"/>
              <a:cs typeface="Arial"/>
              <a:sym typeface="Arial"/>
            </a:endParaRPr>
          </a:p>
        </p:txBody>
      </p:sp>
      <p:sp>
        <p:nvSpPr>
          <p:cNvPr id="1607" name="Google Shape;1607;p40"/>
          <p:cNvSpPr txBox="1"/>
          <p:nvPr/>
        </p:nvSpPr>
        <p:spPr>
          <a:xfrm>
            <a:off x="3207833" y="2789412"/>
            <a:ext cx="2353795" cy="404400"/>
          </a:xfrm>
          <a:prstGeom prst="rect">
            <a:avLst/>
          </a:prstGeom>
          <a:noFill/>
          <a:ln>
            <a:noFill/>
          </a:ln>
        </p:spPr>
        <p:txBody>
          <a:bodyPr spcFirstLastPara="1" wrap="square" lIns="121900" tIns="121900" rIns="121900" bIns="121900" anchor="ctr" anchorCtr="0">
            <a:noAutofit/>
          </a:bodyPr>
          <a:lstStyle/>
          <a:p>
            <a:pPr>
              <a:buClr>
                <a:srgbClr val="000000"/>
              </a:buClr>
              <a:buSzPts val="2400"/>
            </a:pPr>
            <a:r>
              <a:rPr lang="en-US" sz="2400" b="1">
                <a:solidFill>
                  <a:srgbClr val="1F2A3C"/>
                </a:solidFill>
                <a:latin typeface="Roboto"/>
                <a:ea typeface="Roboto"/>
                <a:cs typeface="Roboto"/>
                <a:sym typeface="Roboto"/>
              </a:rPr>
              <a:t>Create</a:t>
            </a:r>
            <a:endParaRPr sz="2400" b="1">
              <a:solidFill>
                <a:srgbClr val="1F2A3C"/>
              </a:solidFill>
              <a:latin typeface="Roboto"/>
              <a:ea typeface="Roboto"/>
              <a:cs typeface="Roboto"/>
              <a:sym typeface="Roboto"/>
            </a:endParaRPr>
          </a:p>
        </p:txBody>
      </p:sp>
      <p:sp>
        <p:nvSpPr>
          <p:cNvPr id="1608" name="Google Shape;1608;p40"/>
          <p:cNvSpPr txBox="1"/>
          <p:nvPr/>
        </p:nvSpPr>
        <p:spPr>
          <a:xfrm>
            <a:off x="9071265" y="2766287"/>
            <a:ext cx="1176897" cy="404400"/>
          </a:xfrm>
          <a:prstGeom prst="rect">
            <a:avLst/>
          </a:prstGeom>
          <a:noFill/>
          <a:ln>
            <a:noFill/>
          </a:ln>
        </p:spPr>
        <p:txBody>
          <a:bodyPr spcFirstLastPara="1" wrap="square" lIns="121900" tIns="121900" rIns="121900" bIns="121900" anchor="ctr" anchorCtr="0">
            <a:noAutofit/>
          </a:bodyPr>
          <a:lstStyle/>
          <a:p>
            <a:pPr>
              <a:buClr>
                <a:srgbClr val="000000"/>
              </a:buClr>
              <a:buSzPts val="2400"/>
            </a:pPr>
            <a:r>
              <a:rPr lang="en-US" sz="2400" b="1">
                <a:solidFill>
                  <a:srgbClr val="1F2A3C"/>
                </a:solidFill>
                <a:latin typeface="Roboto"/>
                <a:ea typeface="Roboto"/>
                <a:cs typeface="Roboto"/>
                <a:sym typeface="Roboto"/>
              </a:rPr>
              <a:t>Start</a:t>
            </a:r>
            <a:endParaRPr sz="2400" b="1">
              <a:solidFill>
                <a:srgbClr val="1F2A3C"/>
              </a:solidFill>
              <a:latin typeface="Roboto"/>
              <a:ea typeface="Roboto"/>
              <a:cs typeface="Roboto"/>
              <a:sym typeface="Roboto"/>
            </a:endParaRPr>
          </a:p>
        </p:txBody>
      </p:sp>
      <p:sp>
        <p:nvSpPr>
          <p:cNvPr id="1609" name="Google Shape;1609;p40"/>
          <p:cNvSpPr/>
          <p:nvPr/>
        </p:nvSpPr>
        <p:spPr>
          <a:xfrm>
            <a:off x="3823279" y="3631607"/>
            <a:ext cx="1305312" cy="436812"/>
          </a:xfrm>
          <a:prstGeom prst="rect">
            <a:avLst/>
          </a:prstGeom>
          <a:solidFill>
            <a:srgbClr val="5E81BE">
              <a:alpha val="20000"/>
            </a:srgbClr>
          </a:solidFill>
          <a:ln>
            <a:noFill/>
          </a:ln>
        </p:spPr>
        <p:txBody>
          <a:bodyPr spcFirstLastPara="1" wrap="square" lIns="121900" tIns="121900" rIns="121900" bIns="121900" anchor="ctr" anchorCtr="0">
            <a:noAutofit/>
          </a:bodyPr>
          <a:lstStyle/>
          <a:p>
            <a:pPr algn="ctr">
              <a:buClr>
                <a:srgbClr val="000000"/>
              </a:buClr>
              <a:buSzPts val="1400"/>
            </a:pPr>
            <a:r>
              <a:rPr lang="en-US" sz="1200" b="1">
                <a:solidFill>
                  <a:srgbClr val="000000"/>
                </a:solidFill>
                <a:latin typeface="Roboto"/>
                <a:ea typeface="Roboto"/>
                <a:cs typeface="Roboto"/>
                <a:sym typeface="Roboto"/>
              </a:rPr>
              <a:t>VM boot</a:t>
            </a:r>
            <a:endParaRPr sz="1200" b="1">
              <a:solidFill>
                <a:srgbClr val="000000"/>
              </a:solidFill>
              <a:latin typeface="Roboto"/>
              <a:ea typeface="Roboto"/>
              <a:cs typeface="Roboto"/>
              <a:sym typeface="Roboto"/>
            </a:endParaRPr>
          </a:p>
        </p:txBody>
      </p:sp>
      <p:sp>
        <p:nvSpPr>
          <p:cNvPr id="1610" name="Google Shape;1610;p40"/>
          <p:cNvSpPr/>
          <p:nvPr/>
        </p:nvSpPr>
        <p:spPr>
          <a:xfrm>
            <a:off x="5753450" y="3618359"/>
            <a:ext cx="872637" cy="436812"/>
          </a:xfrm>
          <a:prstGeom prst="rect">
            <a:avLst/>
          </a:prstGeom>
          <a:solidFill>
            <a:srgbClr val="5E81BE">
              <a:alpha val="20000"/>
            </a:srgbClr>
          </a:solidFill>
          <a:ln>
            <a:noFill/>
          </a:ln>
        </p:spPr>
        <p:txBody>
          <a:bodyPr spcFirstLastPara="1" wrap="square" lIns="121900" tIns="121900" rIns="121900" bIns="121900" anchor="ctr" anchorCtr="0">
            <a:noAutofit/>
          </a:bodyPr>
          <a:lstStyle/>
          <a:p>
            <a:pPr algn="ctr">
              <a:buClr>
                <a:srgbClr val="000000"/>
              </a:buClr>
              <a:buSzPts val="1400"/>
            </a:pPr>
            <a:r>
              <a:rPr lang="en-US" sz="1200" b="1">
                <a:solidFill>
                  <a:srgbClr val="000000"/>
                </a:solidFill>
                <a:latin typeface="Roboto"/>
                <a:ea typeface="Roboto"/>
                <a:cs typeface="Roboto"/>
                <a:sym typeface="Roboto"/>
              </a:rPr>
              <a:t>Kernel</a:t>
            </a:r>
            <a:endParaRPr sz="1200" b="1">
              <a:solidFill>
                <a:srgbClr val="000000"/>
              </a:solidFill>
              <a:latin typeface="Roboto"/>
              <a:ea typeface="Roboto"/>
              <a:cs typeface="Roboto"/>
              <a:sym typeface="Roboto"/>
            </a:endParaRPr>
          </a:p>
        </p:txBody>
      </p:sp>
      <p:sp>
        <p:nvSpPr>
          <p:cNvPr id="1611" name="Google Shape;1611;p40"/>
          <p:cNvSpPr/>
          <p:nvPr/>
        </p:nvSpPr>
        <p:spPr>
          <a:xfrm>
            <a:off x="7250946" y="3618358"/>
            <a:ext cx="1080967" cy="436812"/>
          </a:xfrm>
          <a:prstGeom prst="rect">
            <a:avLst/>
          </a:prstGeom>
          <a:solidFill>
            <a:srgbClr val="5E81BE">
              <a:alpha val="20000"/>
            </a:srgbClr>
          </a:solidFill>
          <a:ln>
            <a:noFill/>
          </a:ln>
        </p:spPr>
        <p:txBody>
          <a:bodyPr spcFirstLastPara="1" wrap="square" lIns="121900" tIns="121900" rIns="121900" bIns="121900" anchor="ctr" anchorCtr="0">
            <a:noAutofit/>
          </a:bodyPr>
          <a:lstStyle/>
          <a:p>
            <a:pPr algn="ctr">
              <a:buClr>
                <a:srgbClr val="000000"/>
              </a:buClr>
              <a:buSzPts val="1400"/>
            </a:pPr>
            <a:r>
              <a:rPr lang="en-US" sz="1200" b="1">
                <a:solidFill>
                  <a:srgbClr val="000000"/>
                </a:solidFill>
                <a:latin typeface="Roboto"/>
                <a:ea typeface="Roboto"/>
                <a:cs typeface="Roboto"/>
                <a:sym typeface="Roboto"/>
              </a:rPr>
              <a:t>Agent</a:t>
            </a:r>
            <a:endParaRPr sz="1200" b="1">
              <a:solidFill>
                <a:srgbClr val="000000"/>
              </a:solidFill>
              <a:latin typeface="Roboto"/>
              <a:ea typeface="Roboto"/>
              <a:cs typeface="Roboto"/>
              <a:sym typeface="Roboto"/>
            </a:endParaRPr>
          </a:p>
        </p:txBody>
      </p:sp>
      <p:sp>
        <p:nvSpPr>
          <p:cNvPr id="1612" name="Google Shape;1612;p40"/>
          <p:cNvSpPr/>
          <p:nvPr/>
        </p:nvSpPr>
        <p:spPr>
          <a:xfrm>
            <a:off x="9711003" y="3605614"/>
            <a:ext cx="1284800" cy="436812"/>
          </a:xfrm>
          <a:prstGeom prst="rect">
            <a:avLst/>
          </a:prstGeom>
          <a:solidFill>
            <a:srgbClr val="F15B3E">
              <a:alpha val="20000"/>
            </a:srgbClr>
          </a:solidFill>
          <a:ln>
            <a:noFill/>
          </a:ln>
        </p:spPr>
        <p:txBody>
          <a:bodyPr spcFirstLastPara="1" wrap="square" lIns="121900" tIns="121900" rIns="121900" bIns="121900" anchor="ctr" anchorCtr="0">
            <a:noAutofit/>
          </a:bodyPr>
          <a:lstStyle/>
          <a:p>
            <a:pPr algn="ctr">
              <a:buClr>
                <a:srgbClr val="000000"/>
              </a:buClr>
              <a:buSzPts val="1400"/>
            </a:pPr>
            <a:r>
              <a:rPr lang="en-US" sz="1333" b="1">
                <a:solidFill>
                  <a:srgbClr val="000000"/>
                </a:solidFill>
                <a:latin typeface="Roboto"/>
                <a:ea typeface="Roboto"/>
                <a:cs typeface="Roboto"/>
                <a:sym typeface="Roboto"/>
              </a:rPr>
              <a:t>Start pod</a:t>
            </a:r>
            <a:endParaRPr sz="1333" b="1">
              <a:solidFill>
                <a:srgbClr val="000000"/>
              </a:solidFill>
              <a:latin typeface="Roboto"/>
              <a:ea typeface="Roboto"/>
              <a:cs typeface="Roboto"/>
              <a:sym typeface="Roboto"/>
            </a:endParaRPr>
          </a:p>
        </p:txBody>
      </p:sp>
      <p:sp>
        <p:nvSpPr>
          <p:cNvPr id="1613" name="Google Shape;1613;p40"/>
          <p:cNvSpPr/>
          <p:nvPr/>
        </p:nvSpPr>
        <p:spPr>
          <a:xfrm>
            <a:off x="3823279" y="4772907"/>
            <a:ext cx="1305312" cy="748495"/>
          </a:xfrm>
          <a:prstGeom prst="rect">
            <a:avLst/>
          </a:prstGeom>
          <a:solidFill>
            <a:srgbClr val="5E81BE">
              <a:alpha val="20000"/>
            </a:srgbClr>
          </a:solidFill>
          <a:ln>
            <a:noFill/>
          </a:ln>
        </p:spPr>
        <p:txBody>
          <a:bodyPr spcFirstLastPara="1" wrap="square" lIns="121900" tIns="121900" rIns="121900" bIns="121900" anchor="ctr" anchorCtr="0">
            <a:noAutofit/>
          </a:bodyPr>
          <a:lstStyle/>
          <a:p>
            <a:pPr algn="ctr">
              <a:buClr>
                <a:srgbClr val="000000"/>
              </a:buClr>
              <a:buSzPts val="1400"/>
            </a:pPr>
            <a:r>
              <a:rPr lang="en-US" sz="1200" b="1">
                <a:solidFill>
                  <a:srgbClr val="000000"/>
                </a:solidFill>
                <a:latin typeface="Roboto"/>
                <a:ea typeface="Roboto"/>
                <a:cs typeface="Roboto"/>
                <a:sym typeface="Roboto"/>
              </a:rPr>
              <a:t>Prepare container image</a:t>
            </a:r>
            <a:endParaRPr sz="1200" b="1">
              <a:solidFill>
                <a:srgbClr val="000000"/>
              </a:solidFill>
              <a:latin typeface="Roboto"/>
              <a:ea typeface="Roboto"/>
              <a:cs typeface="Roboto"/>
              <a:sym typeface="Roboto"/>
            </a:endParaRPr>
          </a:p>
        </p:txBody>
      </p:sp>
      <p:sp>
        <p:nvSpPr>
          <p:cNvPr id="1614" name="Google Shape;1614;p40"/>
          <p:cNvSpPr/>
          <p:nvPr/>
        </p:nvSpPr>
        <p:spPr>
          <a:xfrm>
            <a:off x="5771884" y="4743851"/>
            <a:ext cx="1575600" cy="436812"/>
          </a:xfrm>
          <a:prstGeom prst="rect">
            <a:avLst/>
          </a:prstGeom>
          <a:solidFill>
            <a:srgbClr val="5E81BE">
              <a:alpha val="20000"/>
            </a:srgbClr>
          </a:solidFill>
          <a:ln>
            <a:noFill/>
          </a:ln>
        </p:spPr>
        <p:txBody>
          <a:bodyPr spcFirstLastPara="1" wrap="square" lIns="121900" tIns="121900" rIns="121900" bIns="121900" anchor="ctr" anchorCtr="0">
            <a:noAutofit/>
          </a:bodyPr>
          <a:lstStyle/>
          <a:p>
            <a:pPr algn="ctr">
              <a:buClr>
                <a:srgbClr val="000000"/>
              </a:buClr>
              <a:buSzPts val="1400"/>
            </a:pPr>
            <a:r>
              <a:rPr lang="en-US" sz="1200" b="1">
                <a:solidFill>
                  <a:srgbClr val="000000"/>
                </a:solidFill>
                <a:latin typeface="Roboto"/>
                <a:ea typeface="Roboto"/>
                <a:cs typeface="Roboto"/>
                <a:sym typeface="Roboto"/>
              </a:rPr>
              <a:t>Prepare volumes</a:t>
            </a:r>
            <a:endParaRPr sz="1200" b="1">
              <a:solidFill>
                <a:srgbClr val="000000"/>
              </a:solidFill>
              <a:latin typeface="Roboto"/>
              <a:ea typeface="Roboto"/>
              <a:cs typeface="Roboto"/>
              <a:sym typeface="Roboto"/>
            </a:endParaRPr>
          </a:p>
        </p:txBody>
      </p:sp>
      <p:sp>
        <p:nvSpPr>
          <p:cNvPr id="1615" name="Google Shape;1615;p40"/>
          <p:cNvSpPr txBox="1"/>
          <p:nvPr/>
        </p:nvSpPr>
        <p:spPr>
          <a:xfrm>
            <a:off x="1085131" y="1961313"/>
            <a:ext cx="3299600" cy="410720"/>
          </a:xfrm>
          <a:prstGeom prst="rect">
            <a:avLst/>
          </a:prstGeom>
          <a:solidFill>
            <a:srgbClr val="1F2A3C"/>
          </a:solidFill>
          <a:ln>
            <a:noFill/>
          </a:ln>
        </p:spPr>
        <p:txBody>
          <a:bodyPr spcFirstLastPara="1" wrap="square" lIns="121900" tIns="121900" rIns="121900" bIns="121900" anchor="ctr" anchorCtr="0">
            <a:noAutofit/>
          </a:bodyPr>
          <a:lstStyle/>
          <a:p>
            <a:pPr>
              <a:buClr>
                <a:srgbClr val="000000"/>
              </a:buClr>
              <a:buSzPts val="1400"/>
            </a:pPr>
            <a:r>
              <a:rPr lang="en-US" sz="1867">
                <a:solidFill>
                  <a:srgbClr val="A1D4FF"/>
                </a:solidFill>
                <a:latin typeface="Consolas"/>
                <a:ea typeface="Consolas"/>
                <a:cs typeface="Consolas"/>
                <a:sym typeface="Consolas"/>
              </a:rPr>
              <a:t>$ </a:t>
            </a:r>
            <a:r>
              <a:rPr lang="en-US" sz="1467">
                <a:solidFill>
                  <a:srgbClr val="A1D4FF"/>
                </a:solidFill>
                <a:latin typeface="Consolas"/>
                <a:ea typeface="Consolas"/>
                <a:cs typeface="Consolas"/>
                <a:sym typeface="Consolas"/>
              </a:rPr>
              <a:t>kubectl apply -f nginx.yml</a:t>
            </a:r>
            <a:endParaRPr sz="1467">
              <a:solidFill>
                <a:srgbClr val="A1D4FF"/>
              </a:solidFill>
              <a:latin typeface="Consolas"/>
              <a:ea typeface="Consolas"/>
              <a:cs typeface="Consolas"/>
              <a:sym typeface="Consolas"/>
            </a:endParaRPr>
          </a:p>
        </p:txBody>
      </p:sp>
      <p:cxnSp>
        <p:nvCxnSpPr>
          <p:cNvPr id="1616" name="Google Shape;1616;p40"/>
          <p:cNvCxnSpPr/>
          <p:nvPr/>
        </p:nvCxnSpPr>
        <p:spPr>
          <a:xfrm>
            <a:off x="3061353" y="3836765"/>
            <a:ext cx="609600" cy="10696"/>
          </a:xfrm>
          <a:prstGeom prst="straightConnector1">
            <a:avLst/>
          </a:prstGeom>
          <a:noFill/>
          <a:ln w="12700" cap="flat" cmpd="sng">
            <a:solidFill>
              <a:srgbClr val="1F2A3C"/>
            </a:solidFill>
            <a:prstDash val="dot"/>
            <a:round/>
            <a:headEnd type="none" w="sm" len="sm"/>
            <a:tailEnd type="triangle" w="med" len="med"/>
          </a:ln>
        </p:spPr>
      </p:cxnSp>
      <p:sp>
        <p:nvSpPr>
          <p:cNvPr id="1617" name="Google Shape;1617;p40"/>
          <p:cNvSpPr txBox="1"/>
          <p:nvPr/>
        </p:nvSpPr>
        <p:spPr>
          <a:xfrm>
            <a:off x="7631229" y="4956908"/>
            <a:ext cx="1244800" cy="582400"/>
          </a:xfrm>
          <a:prstGeom prst="rect">
            <a:avLst/>
          </a:prstGeom>
          <a:noFill/>
          <a:ln>
            <a:noFill/>
          </a:ln>
        </p:spPr>
        <p:txBody>
          <a:bodyPr spcFirstLastPara="1" wrap="square" lIns="121900" tIns="121900" rIns="121900" bIns="121900" anchor="t" anchorCtr="0">
            <a:noAutofit/>
          </a:bodyPr>
          <a:lstStyle/>
          <a:p>
            <a:pPr>
              <a:buClr>
                <a:srgbClr val="000000"/>
              </a:buClr>
              <a:buSzPts val="1400"/>
            </a:pPr>
            <a:r>
              <a:rPr lang="en-US" sz="1333">
                <a:solidFill>
                  <a:srgbClr val="1F2A3C"/>
                </a:solidFill>
                <a:latin typeface="Roboto"/>
                <a:ea typeface="Roboto"/>
                <a:cs typeface="Roboto"/>
                <a:sym typeface="Roboto"/>
              </a:rPr>
              <a:t>hotplug</a:t>
            </a:r>
            <a:endParaRPr sz="1333">
              <a:solidFill>
                <a:srgbClr val="1F2A3C"/>
              </a:solidFill>
              <a:latin typeface="Roboto"/>
              <a:ea typeface="Roboto"/>
              <a:cs typeface="Roboto"/>
              <a:sym typeface="Roboto"/>
            </a:endParaRPr>
          </a:p>
        </p:txBody>
      </p:sp>
      <p:sp>
        <p:nvSpPr>
          <p:cNvPr id="1618" name="Google Shape;1618;p40"/>
          <p:cNvSpPr txBox="1">
            <a:spLocks noGrp="1"/>
          </p:cNvSpPr>
          <p:nvPr>
            <p:ph type="title"/>
          </p:nvPr>
        </p:nvSpPr>
        <p:spPr>
          <a:xfrm>
            <a:off x="609600" y="121920"/>
            <a:ext cx="7803181" cy="1023600"/>
          </a:xfrm>
          <a:prstGeom prst="rect">
            <a:avLst/>
          </a:prstGeom>
          <a:noFill/>
          <a:ln>
            <a:noFill/>
          </a:ln>
        </p:spPr>
        <p:txBody>
          <a:bodyPr spcFirstLastPara="1" vert="horz" wrap="square" lIns="121900" tIns="121900" rIns="121900" bIns="121900" rtlCol="0" anchor="ctr" anchorCtr="0">
            <a:noAutofit/>
          </a:bodyPr>
          <a:lstStyle/>
          <a:p>
            <a:r>
              <a:rPr lang="en-US">
                <a:solidFill>
                  <a:srgbClr val="1F2A3C"/>
                </a:solidFill>
                <a:latin typeface="Roboto Medium"/>
                <a:ea typeface="Roboto Medium"/>
                <a:cs typeface="Roboto Medium"/>
                <a:sym typeface="Roboto Medium"/>
              </a:rPr>
              <a:t>Speed of a container</a:t>
            </a:r>
            <a:endParaRPr>
              <a:solidFill>
                <a:srgbClr val="1F2A3C"/>
              </a:solidFill>
              <a:latin typeface="Roboto Medium"/>
              <a:ea typeface="Roboto Medium"/>
              <a:cs typeface="Roboto Medium"/>
              <a:sym typeface="Roboto Medium"/>
            </a:endParaRPr>
          </a:p>
        </p:txBody>
      </p:sp>
      <p:cxnSp>
        <p:nvCxnSpPr>
          <p:cNvPr id="1619" name="Google Shape;1619;p40"/>
          <p:cNvCxnSpPr/>
          <p:nvPr/>
        </p:nvCxnSpPr>
        <p:spPr>
          <a:xfrm>
            <a:off x="3061353" y="4951561"/>
            <a:ext cx="609600" cy="10696"/>
          </a:xfrm>
          <a:prstGeom prst="straightConnector1">
            <a:avLst/>
          </a:prstGeom>
          <a:noFill/>
          <a:ln w="12700" cap="flat" cmpd="sng">
            <a:solidFill>
              <a:srgbClr val="1F2A3C"/>
            </a:solidFill>
            <a:prstDash val="dot"/>
            <a:round/>
            <a:headEnd type="none" w="sm" len="sm"/>
            <a:tailEnd type="triangle" w="med" len="med"/>
          </a:ln>
        </p:spPr>
      </p:cxnSp>
      <p:cxnSp>
        <p:nvCxnSpPr>
          <p:cNvPr id="1620" name="Google Shape;1620;p40"/>
          <p:cNvCxnSpPr/>
          <p:nvPr/>
        </p:nvCxnSpPr>
        <p:spPr>
          <a:xfrm>
            <a:off x="3066163" y="2517915"/>
            <a:ext cx="0" cy="2444343"/>
          </a:xfrm>
          <a:prstGeom prst="straightConnector1">
            <a:avLst/>
          </a:prstGeom>
          <a:noFill/>
          <a:ln w="12700" cap="flat" cmpd="sng">
            <a:solidFill>
              <a:srgbClr val="1F2A3D"/>
            </a:solidFill>
            <a:prstDash val="dot"/>
            <a:round/>
            <a:headEnd type="none" w="sm" len="sm"/>
            <a:tailEnd type="none" w="sm" len="sm"/>
          </a:ln>
        </p:spPr>
      </p:cxnSp>
      <p:cxnSp>
        <p:nvCxnSpPr>
          <p:cNvPr id="1621" name="Google Shape;1621;p40"/>
          <p:cNvCxnSpPr/>
          <p:nvPr/>
        </p:nvCxnSpPr>
        <p:spPr>
          <a:xfrm>
            <a:off x="5258140" y="3842113"/>
            <a:ext cx="365760" cy="10696"/>
          </a:xfrm>
          <a:prstGeom prst="straightConnector1">
            <a:avLst/>
          </a:prstGeom>
          <a:noFill/>
          <a:ln w="12700" cap="flat" cmpd="sng">
            <a:solidFill>
              <a:srgbClr val="1F2A3C"/>
            </a:solidFill>
            <a:prstDash val="dot"/>
            <a:round/>
            <a:headEnd type="none" w="sm" len="sm"/>
            <a:tailEnd type="triangle" w="med" len="med"/>
          </a:ln>
        </p:spPr>
      </p:cxnSp>
      <p:cxnSp>
        <p:nvCxnSpPr>
          <p:cNvPr id="1622" name="Google Shape;1622;p40"/>
          <p:cNvCxnSpPr/>
          <p:nvPr/>
        </p:nvCxnSpPr>
        <p:spPr>
          <a:xfrm>
            <a:off x="5258140" y="4956909"/>
            <a:ext cx="365760" cy="10696"/>
          </a:xfrm>
          <a:prstGeom prst="straightConnector1">
            <a:avLst/>
          </a:prstGeom>
          <a:noFill/>
          <a:ln w="12700" cap="flat" cmpd="sng">
            <a:solidFill>
              <a:srgbClr val="1F2A3C"/>
            </a:solidFill>
            <a:prstDash val="dot"/>
            <a:round/>
            <a:headEnd type="none" w="sm" len="sm"/>
            <a:tailEnd type="triangle" w="med" len="med"/>
          </a:ln>
        </p:spPr>
      </p:cxnSp>
      <p:cxnSp>
        <p:nvCxnSpPr>
          <p:cNvPr id="1623" name="Google Shape;1623;p40"/>
          <p:cNvCxnSpPr/>
          <p:nvPr/>
        </p:nvCxnSpPr>
        <p:spPr>
          <a:xfrm>
            <a:off x="6759227" y="3847461"/>
            <a:ext cx="365760" cy="10696"/>
          </a:xfrm>
          <a:prstGeom prst="straightConnector1">
            <a:avLst/>
          </a:prstGeom>
          <a:noFill/>
          <a:ln w="12700" cap="flat" cmpd="sng">
            <a:solidFill>
              <a:srgbClr val="1F2A3C"/>
            </a:solidFill>
            <a:prstDash val="dot"/>
            <a:round/>
            <a:headEnd type="none" w="sm" len="sm"/>
            <a:tailEnd type="triangle" w="med" len="med"/>
          </a:ln>
        </p:spPr>
      </p:cxnSp>
      <p:cxnSp>
        <p:nvCxnSpPr>
          <p:cNvPr id="1624" name="Google Shape;1624;p40"/>
          <p:cNvCxnSpPr/>
          <p:nvPr/>
        </p:nvCxnSpPr>
        <p:spPr>
          <a:xfrm rot="10800000" flipH="1">
            <a:off x="8444595" y="3824019"/>
            <a:ext cx="1065892" cy="2047"/>
          </a:xfrm>
          <a:prstGeom prst="straightConnector1">
            <a:avLst/>
          </a:prstGeom>
          <a:noFill/>
          <a:ln w="12700" cap="flat" cmpd="sng">
            <a:solidFill>
              <a:srgbClr val="1F2A3C"/>
            </a:solidFill>
            <a:prstDash val="dot"/>
            <a:round/>
            <a:headEnd type="none" w="sm" len="sm"/>
            <a:tailEnd type="triangle" w="med" len="med"/>
          </a:ln>
        </p:spPr>
      </p:cxnSp>
      <p:cxnSp>
        <p:nvCxnSpPr>
          <p:cNvPr id="1625" name="Google Shape;1625;p40"/>
          <p:cNvCxnSpPr/>
          <p:nvPr/>
        </p:nvCxnSpPr>
        <p:spPr>
          <a:xfrm rot="10800000">
            <a:off x="8692852" y="3842427"/>
            <a:ext cx="0" cy="1119829"/>
          </a:xfrm>
          <a:prstGeom prst="straightConnector1">
            <a:avLst/>
          </a:prstGeom>
          <a:noFill/>
          <a:ln w="12700" cap="flat" cmpd="sng">
            <a:solidFill>
              <a:srgbClr val="1F2A3C"/>
            </a:solidFill>
            <a:prstDash val="dot"/>
            <a:round/>
            <a:headEnd type="none" w="sm" len="sm"/>
            <a:tailEnd type="none" w="sm" len="sm"/>
          </a:ln>
        </p:spPr>
      </p:cxnSp>
      <p:cxnSp>
        <p:nvCxnSpPr>
          <p:cNvPr id="1626" name="Google Shape;1626;p40"/>
          <p:cNvCxnSpPr/>
          <p:nvPr/>
        </p:nvCxnSpPr>
        <p:spPr>
          <a:xfrm flipH="1">
            <a:off x="7446380" y="4951562"/>
            <a:ext cx="1246472" cy="10695"/>
          </a:xfrm>
          <a:prstGeom prst="straightConnector1">
            <a:avLst/>
          </a:prstGeom>
          <a:noFill/>
          <a:ln w="12700" cap="flat" cmpd="sng">
            <a:solidFill>
              <a:srgbClr val="1F2A3C"/>
            </a:solidFill>
            <a:prstDash val="dot"/>
            <a:round/>
            <a:headEnd type="none" w="sm" len="sm"/>
            <a:tailEnd type="none" w="sm" len="sm"/>
          </a:ln>
        </p:spPr>
      </p:cxnSp>
      <p:sp>
        <p:nvSpPr>
          <p:cNvPr id="1627" name="Google Shape;1627;p40"/>
          <p:cNvSpPr/>
          <p:nvPr/>
        </p:nvSpPr>
        <p:spPr>
          <a:xfrm rot="10800000">
            <a:off x="1086679" y="2370235"/>
            <a:ext cx="210487" cy="210487"/>
          </a:xfrm>
          <a:prstGeom prst="rtTriangle">
            <a:avLst/>
          </a:prstGeom>
          <a:solidFill>
            <a:srgbClr val="1F2A3C"/>
          </a:solidFill>
          <a:ln>
            <a:noFill/>
          </a:ln>
        </p:spPr>
        <p:txBody>
          <a:bodyPr spcFirstLastPara="1" wrap="square" lIns="121900" tIns="60933" rIns="121900" bIns="60933" anchor="ctr" anchorCtr="0">
            <a:noAutofit/>
          </a:bodyPr>
          <a:lstStyle/>
          <a:p>
            <a:pPr algn="ctr">
              <a:buClr>
                <a:srgbClr val="000000"/>
              </a:buClr>
              <a:buSzPts val="1400"/>
            </a:pPr>
            <a:endParaRPr sz="1867">
              <a:solidFill>
                <a:schemeClr val="lt1"/>
              </a:solidFill>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631"/>
        <p:cNvGrpSpPr/>
        <p:nvPr/>
      </p:nvGrpSpPr>
      <p:grpSpPr>
        <a:xfrm>
          <a:off x="0" y="0"/>
          <a:ext cx="0" cy="0"/>
          <a:chOff x="0" y="0"/>
          <a:chExt cx="0" cy="0"/>
        </a:xfrm>
      </p:grpSpPr>
      <p:sp>
        <p:nvSpPr>
          <p:cNvPr id="1632" name="Google Shape;1632;gac242e7999_0_194"/>
          <p:cNvSpPr/>
          <p:nvPr/>
        </p:nvSpPr>
        <p:spPr>
          <a:xfrm>
            <a:off x="509109" y="1251191"/>
            <a:ext cx="11181600" cy="4920800"/>
          </a:xfrm>
          <a:prstGeom prst="rect">
            <a:avLst/>
          </a:prstGeom>
          <a:solidFill>
            <a:schemeClr val="lt1"/>
          </a:solidFill>
          <a:ln>
            <a:noFill/>
          </a:ln>
        </p:spPr>
        <p:txBody>
          <a:bodyPr spcFirstLastPara="1" wrap="square" lIns="121900" tIns="60933" rIns="121900" bIns="60933" anchor="ctr" anchorCtr="0">
            <a:noAutofit/>
          </a:bodyPr>
          <a:lstStyle/>
          <a:p>
            <a:pPr algn="ctr">
              <a:buClr>
                <a:srgbClr val="000000"/>
              </a:buClr>
              <a:buSzPts val="1400"/>
            </a:pPr>
            <a:endParaRPr sz="1867">
              <a:solidFill>
                <a:schemeClr val="lt1"/>
              </a:solidFill>
              <a:latin typeface="Arial"/>
              <a:ea typeface="Arial"/>
              <a:cs typeface="Arial"/>
              <a:sym typeface="Arial"/>
            </a:endParaRPr>
          </a:p>
        </p:txBody>
      </p:sp>
      <p:sp>
        <p:nvSpPr>
          <p:cNvPr id="1633" name="Google Shape;1633;gac242e7999_0_194"/>
          <p:cNvSpPr txBox="1">
            <a:spLocks noGrp="1"/>
          </p:cNvSpPr>
          <p:nvPr>
            <p:ph type="title"/>
          </p:nvPr>
        </p:nvSpPr>
        <p:spPr>
          <a:xfrm>
            <a:off x="609600" y="121933"/>
            <a:ext cx="10436000" cy="1023600"/>
          </a:xfrm>
          <a:prstGeom prst="rect">
            <a:avLst/>
          </a:prstGeom>
          <a:noFill/>
          <a:ln>
            <a:noFill/>
          </a:ln>
        </p:spPr>
        <p:txBody>
          <a:bodyPr spcFirstLastPara="1" vert="horz" wrap="square" lIns="121900" tIns="121900" rIns="121900" bIns="121900" rtlCol="0" anchor="ctr" anchorCtr="0">
            <a:noAutofit/>
          </a:bodyPr>
          <a:lstStyle/>
          <a:p>
            <a:r>
              <a:rPr lang="en-US"/>
              <a:t>Kata Containers integration with Docker, Kubernetes, and OpenStack</a:t>
            </a:r>
            <a:endParaRPr/>
          </a:p>
        </p:txBody>
      </p:sp>
      <p:sp>
        <p:nvSpPr>
          <p:cNvPr id="1634" name="Google Shape;1634;gac242e7999_0_194"/>
          <p:cNvSpPr/>
          <p:nvPr/>
        </p:nvSpPr>
        <p:spPr>
          <a:xfrm>
            <a:off x="986101" y="3680400"/>
            <a:ext cx="1365600" cy="410400"/>
          </a:xfrm>
          <a:prstGeom prst="rect">
            <a:avLst/>
          </a:prstGeom>
          <a:solidFill>
            <a:srgbClr val="5E81BE">
              <a:alpha val="40000"/>
            </a:srgbClr>
          </a:solidFill>
          <a:ln>
            <a:noFill/>
          </a:ln>
        </p:spPr>
        <p:txBody>
          <a:bodyPr spcFirstLastPara="1" wrap="square" lIns="121900" tIns="121900" rIns="121900" bIns="121900" anchor="t" anchorCtr="0">
            <a:noAutofit/>
          </a:bodyPr>
          <a:lstStyle/>
          <a:p>
            <a:pPr algn="ctr">
              <a:buClr>
                <a:srgbClr val="000000"/>
              </a:buClr>
              <a:buSzPts val="800"/>
            </a:pPr>
            <a:r>
              <a:rPr lang="en-US" sz="1067" b="1">
                <a:solidFill>
                  <a:srgbClr val="1F2A3D"/>
                </a:solidFill>
                <a:latin typeface="Roboto"/>
                <a:ea typeface="Roboto"/>
                <a:cs typeface="Roboto"/>
                <a:sym typeface="Roboto"/>
              </a:rPr>
              <a:t>PodMAN</a:t>
            </a:r>
            <a:endParaRPr sz="1067" b="1">
              <a:solidFill>
                <a:srgbClr val="1F2A3D"/>
              </a:solidFill>
              <a:latin typeface="Arial"/>
              <a:ea typeface="Arial"/>
              <a:cs typeface="Arial"/>
              <a:sym typeface="Arial"/>
            </a:endParaRPr>
          </a:p>
        </p:txBody>
      </p:sp>
      <p:sp>
        <p:nvSpPr>
          <p:cNvPr id="1635" name="Google Shape;1635;gac242e7999_0_194"/>
          <p:cNvSpPr/>
          <p:nvPr/>
        </p:nvSpPr>
        <p:spPr>
          <a:xfrm>
            <a:off x="986101" y="2638033"/>
            <a:ext cx="1365600" cy="410400"/>
          </a:xfrm>
          <a:prstGeom prst="rect">
            <a:avLst/>
          </a:prstGeom>
          <a:solidFill>
            <a:srgbClr val="5E81BE">
              <a:alpha val="40000"/>
            </a:srgbClr>
          </a:solidFill>
          <a:ln>
            <a:noFill/>
          </a:ln>
        </p:spPr>
        <p:txBody>
          <a:bodyPr spcFirstLastPara="1" wrap="square" lIns="121900" tIns="121900" rIns="121900" bIns="121900" anchor="t" anchorCtr="0">
            <a:noAutofit/>
          </a:bodyPr>
          <a:lstStyle/>
          <a:p>
            <a:pPr algn="ctr">
              <a:buClr>
                <a:srgbClr val="000000"/>
              </a:buClr>
              <a:buSzPts val="800"/>
            </a:pPr>
            <a:r>
              <a:rPr lang="en-US" sz="1067" b="1">
                <a:solidFill>
                  <a:srgbClr val="1F2A3D"/>
                </a:solidFill>
                <a:latin typeface="Roboto"/>
                <a:ea typeface="Roboto"/>
                <a:cs typeface="Roboto"/>
                <a:sym typeface="Roboto"/>
              </a:rPr>
              <a:t>DOCKER</a:t>
            </a:r>
            <a:endParaRPr sz="1067" b="1">
              <a:solidFill>
                <a:srgbClr val="1F2A3D"/>
              </a:solidFill>
              <a:latin typeface="Arial"/>
              <a:ea typeface="Arial"/>
              <a:cs typeface="Arial"/>
              <a:sym typeface="Arial"/>
            </a:endParaRPr>
          </a:p>
        </p:txBody>
      </p:sp>
      <p:sp>
        <p:nvSpPr>
          <p:cNvPr id="1636" name="Google Shape;1636;gac242e7999_0_194"/>
          <p:cNvSpPr/>
          <p:nvPr/>
        </p:nvSpPr>
        <p:spPr>
          <a:xfrm>
            <a:off x="986035" y="3156033"/>
            <a:ext cx="1365600" cy="410400"/>
          </a:xfrm>
          <a:prstGeom prst="rect">
            <a:avLst/>
          </a:prstGeom>
          <a:solidFill>
            <a:srgbClr val="5E81BE">
              <a:alpha val="29409"/>
            </a:srgbClr>
          </a:solidFill>
          <a:ln>
            <a:noFill/>
          </a:ln>
        </p:spPr>
        <p:txBody>
          <a:bodyPr spcFirstLastPara="1" wrap="square" lIns="121900" tIns="121900" rIns="121900" bIns="121900" anchor="t" anchorCtr="0">
            <a:noAutofit/>
          </a:bodyPr>
          <a:lstStyle/>
          <a:p>
            <a:pPr algn="ctr">
              <a:buClr>
                <a:srgbClr val="000000"/>
              </a:buClr>
              <a:buSzPts val="800"/>
            </a:pPr>
            <a:r>
              <a:rPr lang="en-US" sz="1067" b="1">
                <a:solidFill>
                  <a:srgbClr val="1F2A3D"/>
                </a:solidFill>
                <a:latin typeface="Roboto"/>
                <a:ea typeface="Roboto"/>
                <a:cs typeface="Roboto"/>
                <a:sym typeface="Roboto"/>
              </a:rPr>
              <a:t>KUBERNETES</a:t>
            </a:r>
            <a:endParaRPr sz="1067" b="1">
              <a:solidFill>
                <a:srgbClr val="1F2A3D"/>
              </a:solidFill>
              <a:latin typeface="Arial"/>
              <a:ea typeface="Arial"/>
              <a:cs typeface="Arial"/>
              <a:sym typeface="Arial"/>
            </a:endParaRPr>
          </a:p>
        </p:txBody>
      </p:sp>
      <p:sp>
        <p:nvSpPr>
          <p:cNvPr id="1637" name="Google Shape;1637;gac242e7999_0_194"/>
          <p:cNvSpPr/>
          <p:nvPr/>
        </p:nvSpPr>
        <p:spPr>
          <a:xfrm>
            <a:off x="3946924" y="2817281"/>
            <a:ext cx="1219200" cy="430800"/>
          </a:xfrm>
          <a:prstGeom prst="rect">
            <a:avLst/>
          </a:prstGeom>
          <a:solidFill>
            <a:srgbClr val="F15B3E"/>
          </a:solidFill>
          <a:ln>
            <a:noFill/>
          </a:ln>
        </p:spPr>
        <p:txBody>
          <a:bodyPr spcFirstLastPara="1" wrap="square" lIns="121900" tIns="121900" rIns="121900" bIns="121900" anchor="t" anchorCtr="0">
            <a:noAutofit/>
          </a:bodyPr>
          <a:lstStyle/>
          <a:p>
            <a:pPr algn="ctr">
              <a:buClr>
                <a:srgbClr val="000000"/>
              </a:buClr>
              <a:buSzPts val="900"/>
            </a:pPr>
            <a:r>
              <a:rPr lang="en-US" sz="1200" b="1">
                <a:solidFill>
                  <a:schemeClr val="lt1"/>
                </a:solidFill>
                <a:latin typeface="Roboto"/>
                <a:ea typeface="Roboto"/>
                <a:cs typeface="Roboto"/>
                <a:sym typeface="Roboto"/>
              </a:rPr>
              <a:t>Kata-runtime</a:t>
            </a:r>
            <a:endParaRPr sz="1200" b="1">
              <a:solidFill>
                <a:schemeClr val="lt1"/>
              </a:solidFill>
              <a:latin typeface="Arial"/>
              <a:ea typeface="Arial"/>
              <a:cs typeface="Arial"/>
              <a:sym typeface="Arial"/>
            </a:endParaRPr>
          </a:p>
        </p:txBody>
      </p:sp>
      <p:sp>
        <p:nvSpPr>
          <p:cNvPr id="1638" name="Google Shape;1638;gac242e7999_0_194"/>
          <p:cNvSpPr/>
          <p:nvPr/>
        </p:nvSpPr>
        <p:spPr>
          <a:xfrm>
            <a:off x="3960780" y="3499520"/>
            <a:ext cx="1219200" cy="410400"/>
          </a:xfrm>
          <a:prstGeom prst="rect">
            <a:avLst/>
          </a:prstGeom>
          <a:solidFill>
            <a:srgbClr val="F15B3E">
              <a:alpha val="29409"/>
            </a:srgbClr>
          </a:solidFill>
          <a:ln>
            <a:noFill/>
          </a:ln>
        </p:spPr>
        <p:txBody>
          <a:bodyPr spcFirstLastPara="1" wrap="square" lIns="121900" tIns="121900" rIns="121900" bIns="121900" anchor="t" anchorCtr="0">
            <a:noAutofit/>
          </a:bodyPr>
          <a:lstStyle/>
          <a:p>
            <a:pPr algn="ctr">
              <a:buClr>
                <a:srgbClr val="000000"/>
              </a:buClr>
              <a:buSzPts val="800"/>
            </a:pPr>
            <a:r>
              <a:rPr lang="en-US" sz="1067" b="1">
                <a:solidFill>
                  <a:srgbClr val="1F2A3D"/>
                </a:solidFill>
                <a:latin typeface="Roboto"/>
                <a:ea typeface="Roboto"/>
                <a:cs typeface="Roboto"/>
                <a:sym typeface="Roboto"/>
              </a:rPr>
              <a:t>Kata-Shim</a:t>
            </a:r>
            <a:endParaRPr sz="1867">
              <a:solidFill>
                <a:srgbClr val="000000"/>
              </a:solidFill>
              <a:latin typeface="Arial"/>
              <a:ea typeface="Arial"/>
              <a:cs typeface="Arial"/>
              <a:sym typeface="Arial"/>
            </a:endParaRPr>
          </a:p>
        </p:txBody>
      </p:sp>
      <p:cxnSp>
        <p:nvCxnSpPr>
          <p:cNvPr id="1639" name="Google Shape;1639;gac242e7999_0_194"/>
          <p:cNvCxnSpPr/>
          <p:nvPr/>
        </p:nvCxnSpPr>
        <p:spPr>
          <a:xfrm rot="10800000" flipH="1">
            <a:off x="2804400" y="3057492"/>
            <a:ext cx="972000" cy="2400"/>
          </a:xfrm>
          <a:prstGeom prst="straightConnector1">
            <a:avLst/>
          </a:prstGeom>
          <a:noFill/>
          <a:ln w="12700" cap="flat" cmpd="sng">
            <a:solidFill>
              <a:srgbClr val="1F2A3D"/>
            </a:solidFill>
            <a:prstDash val="dot"/>
            <a:round/>
            <a:headEnd type="none" w="sm" len="sm"/>
            <a:tailEnd type="triangle" w="med" len="med"/>
          </a:ln>
        </p:spPr>
      </p:cxnSp>
      <p:cxnSp>
        <p:nvCxnSpPr>
          <p:cNvPr id="1640" name="Google Shape;1640;gac242e7999_0_194"/>
          <p:cNvCxnSpPr/>
          <p:nvPr/>
        </p:nvCxnSpPr>
        <p:spPr>
          <a:xfrm>
            <a:off x="6561453" y="3082929"/>
            <a:ext cx="0" cy="1707600"/>
          </a:xfrm>
          <a:prstGeom prst="straightConnector1">
            <a:avLst/>
          </a:prstGeom>
          <a:noFill/>
          <a:ln w="12700" cap="flat" cmpd="sng">
            <a:solidFill>
              <a:srgbClr val="1F2A3D"/>
            </a:solidFill>
            <a:prstDash val="dot"/>
            <a:round/>
            <a:headEnd type="none" w="sm" len="sm"/>
            <a:tailEnd type="triangle" w="med" len="med"/>
          </a:ln>
        </p:spPr>
      </p:cxnSp>
      <p:cxnSp>
        <p:nvCxnSpPr>
          <p:cNvPr id="1641" name="Google Shape;1641;gac242e7999_0_194"/>
          <p:cNvCxnSpPr/>
          <p:nvPr/>
        </p:nvCxnSpPr>
        <p:spPr>
          <a:xfrm rot="10800000" flipH="1">
            <a:off x="2807567" y="3678603"/>
            <a:ext cx="965600" cy="3200"/>
          </a:xfrm>
          <a:prstGeom prst="straightConnector1">
            <a:avLst/>
          </a:prstGeom>
          <a:noFill/>
          <a:ln w="12700" cap="flat" cmpd="sng">
            <a:solidFill>
              <a:srgbClr val="1F2A3D"/>
            </a:solidFill>
            <a:prstDash val="dot"/>
            <a:round/>
            <a:headEnd type="none" w="sm" len="sm"/>
            <a:tailEnd type="triangle" w="med" len="med"/>
          </a:ln>
        </p:spPr>
      </p:cxnSp>
      <p:sp>
        <p:nvSpPr>
          <p:cNvPr id="1642" name="Google Shape;1642;gac242e7999_0_194"/>
          <p:cNvSpPr/>
          <p:nvPr/>
        </p:nvSpPr>
        <p:spPr>
          <a:xfrm>
            <a:off x="8066561" y="1934680"/>
            <a:ext cx="2978800" cy="2856000"/>
          </a:xfrm>
          <a:prstGeom prst="rect">
            <a:avLst/>
          </a:prstGeom>
          <a:solidFill>
            <a:schemeClr val="lt1"/>
          </a:solidFill>
          <a:ln w="28575" cap="flat" cmpd="sng">
            <a:solidFill>
              <a:srgbClr val="A1D4FF"/>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400"/>
            </a:pPr>
            <a:endParaRPr sz="1867">
              <a:solidFill>
                <a:schemeClr val="lt1"/>
              </a:solidFill>
              <a:latin typeface="Arial"/>
              <a:ea typeface="Arial"/>
              <a:cs typeface="Arial"/>
              <a:sym typeface="Arial"/>
            </a:endParaRPr>
          </a:p>
        </p:txBody>
      </p:sp>
      <p:sp>
        <p:nvSpPr>
          <p:cNvPr id="1643" name="Google Shape;1643;gac242e7999_0_194"/>
          <p:cNvSpPr/>
          <p:nvPr/>
        </p:nvSpPr>
        <p:spPr>
          <a:xfrm>
            <a:off x="8231205" y="2377375"/>
            <a:ext cx="2690400" cy="1178800"/>
          </a:xfrm>
          <a:prstGeom prst="rect">
            <a:avLst/>
          </a:prstGeom>
          <a:solidFill>
            <a:srgbClr val="A1D4FF"/>
          </a:solidFill>
          <a:ln>
            <a:noFill/>
          </a:ln>
        </p:spPr>
        <p:txBody>
          <a:bodyPr spcFirstLastPara="1" wrap="square" lIns="121900" tIns="60933" rIns="121900" bIns="60933" anchor="ctr" anchorCtr="0">
            <a:noAutofit/>
          </a:bodyPr>
          <a:lstStyle/>
          <a:p>
            <a:pPr algn="ctr">
              <a:buClr>
                <a:srgbClr val="000000"/>
              </a:buClr>
              <a:buSzPts val="1400"/>
            </a:pPr>
            <a:endParaRPr sz="1867">
              <a:solidFill>
                <a:schemeClr val="lt1"/>
              </a:solidFill>
              <a:latin typeface="Arial"/>
              <a:ea typeface="Arial"/>
              <a:cs typeface="Arial"/>
              <a:sym typeface="Arial"/>
            </a:endParaRPr>
          </a:p>
        </p:txBody>
      </p:sp>
      <p:sp>
        <p:nvSpPr>
          <p:cNvPr id="1644" name="Google Shape;1644;gac242e7999_0_194"/>
          <p:cNvSpPr/>
          <p:nvPr/>
        </p:nvSpPr>
        <p:spPr>
          <a:xfrm>
            <a:off x="8456393" y="2571060"/>
            <a:ext cx="1120000" cy="492400"/>
          </a:xfrm>
          <a:prstGeom prst="rect">
            <a:avLst/>
          </a:prstGeom>
          <a:solidFill>
            <a:schemeClr val="lt1"/>
          </a:solidFill>
          <a:ln>
            <a:noFill/>
          </a:ln>
        </p:spPr>
        <p:txBody>
          <a:bodyPr spcFirstLastPara="1" wrap="square" lIns="121900" tIns="60933" rIns="121900" bIns="60933" anchor="t" anchorCtr="0">
            <a:noAutofit/>
          </a:bodyPr>
          <a:lstStyle/>
          <a:p>
            <a:pPr algn="ctr">
              <a:buClr>
                <a:srgbClr val="000000"/>
              </a:buClr>
              <a:buSzPts val="900"/>
            </a:pPr>
            <a:r>
              <a:rPr lang="en-US" sz="1200" b="1">
                <a:solidFill>
                  <a:srgbClr val="1F2A3D"/>
                </a:solidFill>
                <a:latin typeface="Roboto"/>
                <a:ea typeface="Roboto"/>
                <a:cs typeface="Roboto"/>
                <a:sym typeface="Roboto"/>
              </a:rPr>
              <a:t>Container</a:t>
            </a:r>
            <a:endParaRPr sz="1867">
              <a:solidFill>
                <a:srgbClr val="000000"/>
              </a:solidFill>
              <a:latin typeface="Arial"/>
              <a:ea typeface="Arial"/>
              <a:cs typeface="Arial"/>
              <a:sym typeface="Arial"/>
            </a:endParaRPr>
          </a:p>
          <a:p>
            <a:pPr algn="ctr">
              <a:buClr>
                <a:srgbClr val="000000"/>
              </a:buClr>
              <a:buSzPts val="900"/>
            </a:pPr>
            <a:r>
              <a:rPr lang="en-US" sz="1200" b="1">
                <a:solidFill>
                  <a:srgbClr val="1F2A3D"/>
                </a:solidFill>
                <a:latin typeface="Roboto"/>
                <a:ea typeface="Roboto"/>
                <a:cs typeface="Roboto"/>
                <a:sym typeface="Roboto"/>
              </a:rPr>
              <a:t>Command</a:t>
            </a:r>
            <a:endParaRPr sz="1867">
              <a:solidFill>
                <a:srgbClr val="000000"/>
              </a:solidFill>
              <a:latin typeface="Arial"/>
              <a:ea typeface="Arial"/>
              <a:cs typeface="Arial"/>
              <a:sym typeface="Arial"/>
            </a:endParaRPr>
          </a:p>
        </p:txBody>
      </p:sp>
      <p:sp>
        <p:nvSpPr>
          <p:cNvPr id="1645" name="Google Shape;1645;gac242e7999_0_194"/>
          <p:cNvSpPr/>
          <p:nvPr/>
        </p:nvSpPr>
        <p:spPr>
          <a:xfrm>
            <a:off x="8231203" y="3152816"/>
            <a:ext cx="2690400" cy="307600"/>
          </a:xfrm>
          <a:prstGeom prst="rect">
            <a:avLst/>
          </a:prstGeom>
          <a:noFill/>
          <a:ln>
            <a:noFill/>
          </a:ln>
        </p:spPr>
        <p:txBody>
          <a:bodyPr spcFirstLastPara="1" wrap="square" lIns="121900" tIns="60933" rIns="121900" bIns="60933" anchor="t" anchorCtr="0">
            <a:noAutofit/>
          </a:bodyPr>
          <a:lstStyle/>
          <a:p>
            <a:pPr algn="ctr">
              <a:buClr>
                <a:srgbClr val="000000"/>
              </a:buClr>
              <a:buSzPts val="900"/>
            </a:pPr>
            <a:r>
              <a:rPr lang="en-US" sz="1200" b="1">
                <a:solidFill>
                  <a:srgbClr val="1F2A3D"/>
                </a:solidFill>
                <a:latin typeface="Roboto"/>
                <a:ea typeface="Roboto"/>
                <a:cs typeface="Roboto"/>
                <a:sym typeface="Roboto"/>
              </a:rPr>
              <a:t>container</a:t>
            </a:r>
            <a:endParaRPr sz="1200" b="1">
              <a:solidFill>
                <a:srgbClr val="1F2A3D"/>
              </a:solidFill>
              <a:latin typeface="Arial"/>
              <a:ea typeface="Arial"/>
              <a:cs typeface="Arial"/>
              <a:sym typeface="Arial"/>
            </a:endParaRPr>
          </a:p>
        </p:txBody>
      </p:sp>
      <p:sp>
        <p:nvSpPr>
          <p:cNvPr id="1646" name="Google Shape;1646;gac242e7999_0_194"/>
          <p:cNvSpPr/>
          <p:nvPr/>
        </p:nvSpPr>
        <p:spPr>
          <a:xfrm>
            <a:off x="8275421" y="3957203"/>
            <a:ext cx="2646000" cy="287200"/>
          </a:xfrm>
          <a:prstGeom prst="rect">
            <a:avLst/>
          </a:prstGeom>
          <a:solidFill>
            <a:srgbClr val="F15B3E">
              <a:alpha val="64709"/>
            </a:srgbClr>
          </a:solidFill>
          <a:ln>
            <a:noFill/>
          </a:ln>
        </p:spPr>
        <p:txBody>
          <a:bodyPr spcFirstLastPara="1" wrap="square" lIns="121900" tIns="60933" rIns="121900" bIns="60933" anchor="t" anchorCtr="0">
            <a:noAutofit/>
          </a:bodyPr>
          <a:lstStyle/>
          <a:p>
            <a:pPr algn="ctr">
              <a:buClr>
                <a:srgbClr val="000000"/>
              </a:buClr>
              <a:buSzPts val="800"/>
            </a:pPr>
            <a:r>
              <a:rPr lang="en-US" sz="1067" b="1">
                <a:solidFill>
                  <a:srgbClr val="1F2A3D"/>
                </a:solidFill>
                <a:latin typeface="Roboto"/>
                <a:ea typeface="Roboto"/>
                <a:cs typeface="Roboto"/>
                <a:sym typeface="Roboto"/>
              </a:rPr>
              <a:t>KATA AGENT</a:t>
            </a:r>
            <a:endParaRPr sz="1067" b="1">
              <a:solidFill>
                <a:srgbClr val="1F2A3D"/>
              </a:solidFill>
              <a:latin typeface="Arial"/>
              <a:ea typeface="Arial"/>
              <a:cs typeface="Arial"/>
              <a:sym typeface="Arial"/>
            </a:endParaRPr>
          </a:p>
        </p:txBody>
      </p:sp>
      <p:sp>
        <p:nvSpPr>
          <p:cNvPr id="1647" name="Google Shape;1647;gac242e7999_0_194"/>
          <p:cNvSpPr/>
          <p:nvPr/>
        </p:nvSpPr>
        <p:spPr>
          <a:xfrm>
            <a:off x="8066563" y="2053159"/>
            <a:ext cx="2892000" cy="287200"/>
          </a:xfrm>
          <a:prstGeom prst="rect">
            <a:avLst/>
          </a:prstGeom>
          <a:noFill/>
          <a:ln>
            <a:noFill/>
          </a:ln>
        </p:spPr>
        <p:txBody>
          <a:bodyPr spcFirstLastPara="1" wrap="square" lIns="121900" tIns="60933" rIns="121900" bIns="60933" anchor="t" anchorCtr="0">
            <a:noAutofit/>
          </a:bodyPr>
          <a:lstStyle/>
          <a:p>
            <a:pPr algn="ctr">
              <a:buClr>
                <a:srgbClr val="000000"/>
              </a:buClr>
              <a:buSzPts val="800"/>
            </a:pPr>
            <a:r>
              <a:rPr lang="en-US" sz="1067" b="1">
                <a:solidFill>
                  <a:srgbClr val="1F2A3D"/>
                </a:solidFill>
                <a:latin typeface="Roboto"/>
                <a:ea typeface="Roboto"/>
                <a:cs typeface="Roboto"/>
                <a:sym typeface="Roboto"/>
              </a:rPr>
              <a:t>VIRTUAL MACHINE</a:t>
            </a:r>
            <a:endParaRPr sz="1067" b="1">
              <a:solidFill>
                <a:srgbClr val="1F2A3D"/>
              </a:solidFill>
              <a:latin typeface="Arial"/>
              <a:ea typeface="Arial"/>
              <a:cs typeface="Arial"/>
              <a:sym typeface="Arial"/>
            </a:endParaRPr>
          </a:p>
        </p:txBody>
      </p:sp>
      <p:sp>
        <p:nvSpPr>
          <p:cNvPr id="1648" name="Google Shape;1648;gac242e7999_0_194"/>
          <p:cNvSpPr/>
          <p:nvPr/>
        </p:nvSpPr>
        <p:spPr>
          <a:xfrm>
            <a:off x="4087005" y="3843300"/>
            <a:ext cx="1219200" cy="410400"/>
          </a:xfrm>
          <a:prstGeom prst="rect">
            <a:avLst/>
          </a:prstGeom>
          <a:solidFill>
            <a:srgbClr val="F15B3E">
              <a:alpha val="29409"/>
            </a:srgbClr>
          </a:solidFill>
          <a:ln>
            <a:noFill/>
          </a:ln>
        </p:spPr>
        <p:txBody>
          <a:bodyPr spcFirstLastPara="1" wrap="square" lIns="121900" tIns="121900" rIns="121900" bIns="121900" anchor="t" anchorCtr="0">
            <a:noAutofit/>
          </a:bodyPr>
          <a:lstStyle/>
          <a:p>
            <a:pPr algn="ctr">
              <a:buClr>
                <a:srgbClr val="000000"/>
              </a:buClr>
              <a:buSzPts val="800"/>
            </a:pPr>
            <a:r>
              <a:rPr lang="en-US" sz="1067" b="1">
                <a:solidFill>
                  <a:srgbClr val="1F2A3D"/>
                </a:solidFill>
                <a:latin typeface="Roboto"/>
                <a:ea typeface="Roboto"/>
                <a:cs typeface="Roboto"/>
                <a:sym typeface="Roboto"/>
              </a:rPr>
              <a:t>Kata-Shim</a:t>
            </a:r>
            <a:endParaRPr sz="1867">
              <a:solidFill>
                <a:srgbClr val="000000"/>
              </a:solidFill>
              <a:latin typeface="Arial"/>
              <a:ea typeface="Arial"/>
              <a:cs typeface="Arial"/>
              <a:sym typeface="Arial"/>
            </a:endParaRPr>
          </a:p>
        </p:txBody>
      </p:sp>
      <p:sp>
        <p:nvSpPr>
          <p:cNvPr id="1649" name="Google Shape;1649;gac242e7999_0_194"/>
          <p:cNvSpPr/>
          <p:nvPr/>
        </p:nvSpPr>
        <p:spPr>
          <a:xfrm>
            <a:off x="9621708" y="2575637"/>
            <a:ext cx="1120000" cy="492400"/>
          </a:xfrm>
          <a:prstGeom prst="rect">
            <a:avLst/>
          </a:prstGeom>
          <a:solidFill>
            <a:schemeClr val="lt1"/>
          </a:solidFill>
          <a:ln>
            <a:noFill/>
          </a:ln>
        </p:spPr>
        <p:txBody>
          <a:bodyPr spcFirstLastPara="1" wrap="square" lIns="121900" tIns="60933" rIns="121900" bIns="60933" anchor="t" anchorCtr="0">
            <a:noAutofit/>
          </a:bodyPr>
          <a:lstStyle/>
          <a:p>
            <a:pPr algn="ctr">
              <a:buClr>
                <a:srgbClr val="000000"/>
              </a:buClr>
              <a:buSzPts val="900"/>
            </a:pPr>
            <a:r>
              <a:rPr lang="en-US" sz="1200" b="1">
                <a:solidFill>
                  <a:srgbClr val="1F2A3D"/>
                </a:solidFill>
                <a:latin typeface="Roboto"/>
                <a:ea typeface="Roboto"/>
                <a:cs typeface="Roboto"/>
                <a:sym typeface="Roboto"/>
              </a:rPr>
              <a:t>Container</a:t>
            </a:r>
            <a:endParaRPr sz="1867">
              <a:solidFill>
                <a:srgbClr val="000000"/>
              </a:solidFill>
              <a:latin typeface="Arial"/>
              <a:ea typeface="Arial"/>
              <a:cs typeface="Arial"/>
              <a:sym typeface="Arial"/>
            </a:endParaRPr>
          </a:p>
          <a:p>
            <a:pPr algn="ctr">
              <a:buClr>
                <a:srgbClr val="000000"/>
              </a:buClr>
              <a:buSzPts val="900"/>
            </a:pPr>
            <a:r>
              <a:rPr lang="en-US" sz="1200" b="1">
                <a:solidFill>
                  <a:srgbClr val="1F2A3D"/>
                </a:solidFill>
                <a:latin typeface="Roboto"/>
                <a:ea typeface="Roboto"/>
                <a:cs typeface="Roboto"/>
                <a:sym typeface="Roboto"/>
              </a:rPr>
              <a:t>Exec</a:t>
            </a:r>
            <a:endParaRPr sz="1867">
              <a:solidFill>
                <a:srgbClr val="000000"/>
              </a:solidFill>
              <a:latin typeface="Arial"/>
              <a:ea typeface="Arial"/>
              <a:cs typeface="Arial"/>
              <a:sym typeface="Arial"/>
            </a:endParaRPr>
          </a:p>
        </p:txBody>
      </p:sp>
      <p:sp>
        <p:nvSpPr>
          <p:cNvPr id="1650" name="Google Shape;1650;gac242e7999_0_194"/>
          <p:cNvSpPr/>
          <p:nvPr/>
        </p:nvSpPr>
        <p:spPr>
          <a:xfrm>
            <a:off x="8231203" y="3598469"/>
            <a:ext cx="2690400" cy="307600"/>
          </a:xfrm>
          <a:prstGeom prst="rect">
            <a:avLst/>
          </a:prstGeom>
          <a:noFill/>
          <a:ln>
            <a:noFill/>
          </a:ln>
        </p:spPr>
        <p:txBody>
          <a:bodyPr spcFirstLastPara="1" wrap="square" lIns="121900" tIns="60933" rIns="121900" bIns="60933" anchor="t" anchorCtr="0">
            <a:noAutofit/>
          </a:bodyPr>
          <a:lstStyle/>
          <a:p>
            <a:pPr algn="ctr">
              <a:buClr>
                <a:srgbClr val="000000"/>
              </a:buClr>
              <a:buSzPts val="900"/>
            </a:pPr>
            <a:r>
              <a:rPr lang="en-US" sz="1200" b="1">
                <a:solidFill>
                  <a:srgbClr val="1F2A3D"/>
                </a:solidFill>
                <a:latin typeface="Roboto"/>
                <a:ea typeface="Roboto"/>
                <a:cs typeface="Roboto"/>
                <a:sym typeface="Roboto"/>
              </a:rPr>
              <a:t>namespaces</a:t>
            </a:r>
            <a:endParaRPr sz="1200" b="1">
              <a:solidFill>
                <a:srgbClr val="1F2A3D"/>
              </a:solidFill>
              <a:latin typeface="Arial"/>
              <a:ea typeface="Arial"/>
              <a:cs typeface="Arial"/>
              <a:sym typeface="Arial"/>
            </a:endParaRPr>
          </a:p>
        </p:txBody>
      </p:sp>
      <p:sp>
        <p:nvSpPr>
          <p:cNvPr id="1651" name="Google Shape;1651;gac242e7999_0_194"/>
          <p:cNvSpPr/>
          <p:nvPr/>
        </p:nvSpPr>
        <p:spPr>
          <a:xfrm>
            <a:off x="8275421" y="4294169"/>
            <a:ext cx="2646000" cy="287200"/>
          </a:xfrm>
          <a:prstGeom prst="rect">
            <a:avLst/>
          </a:prstGeom>
          <a:solidFill>
            <a:srgbClr val="F15B3E">
              <a:alpha val="29409"/>
            </a:srgbClr>
          </a:solidFill>
          <a:ln>
            <a:noFill/>
          </a:ln>
        </p:spPr>
        <p:txBody>
          <a:bodyPr spcFirstLastPara="1" wrap="square" lIns="121900" tIns="60933" rIns="121900" bIns="60933" anchor="t" anchorCtr="0">
            <a:noAutofit/>
          </a:bodyPr>
          <a:lstStyle/>
          <a:p>
            <a:pPr algn="ctr">
              <a:buClr>
                <a:srgbClr val="000000"/>
              </a:buClr>
              <a:buSzPts val="800"/>
            </a:pPr>
            <a:r>
              <a:rPr lang="en-US" sz="1067" b="1">
                <a:solidFill>
                  <a:srgbClr val="1F2A3D"/>
                </a:solidFill>
                <a:latin typeface="Roboto"/>
                <a:ea typeface="Roboto"/>
                <a:cs typeface="Roboto"/>
                <a:sym typeface="Roboto"/>
              </a:rPr>
              <a:t>KATA KERNEL</a:t>
            </a:r>
            <a:endParaRPr sz="1067" b="1">
              <a:solidFill>
                <a:srgbClr val="1F2A3D"/>
              </a:solidFill>
              <a:latin typeface="Arial"/>
              <a:ea typeface="Arial"/>
              <a:cs typeface="Arial"/>
              <a:sym typeface="Arial"/>
            </a:endParaRPr>
          </a:p>
        </p:txBody>
      </p:sp>
      <p:sp>
        <p:nvSpPr>
          <p:cNvPr id="1652" name="Google Shape;1652;gac242e7999_0_194"/>
          <p:cNvSpPr/>
          <p:nvPr/>
        </p:nvSpPr>
        <p:spPr>
          <a:xfrm>
            <a:off x="8275421" y="4736399"/>
            <a:ext cx="2646000" cy="656400"/>
          </a:xfrm>
          <a:prstGeom prst="rect">
            <a:avLst/>
          </a:prstGeom>
          <a:solidFill>
            <a:srgbClr val="5E81BE"/>
          </a:solidFill>
          <a:ln>
            <a:noFill/>
          </a:ln>
        </p:spPr>
        <p:txBody>
          <a:bodyPr spcFirstLastPara="1" wrap="square" lIns="0" tIns="243833" rIns="0" bIns="243833" anchor="t" anchorCtr="0">
            <a:noAutofit/>
          </a:bodyPr>
          <a:lstStyle/>
          <a:p>
            <a:pPr algn="ctr">
              <a:buClr>
                <a:srgbClr val="000000"/>
              </a:buClr>
              <a:buSzPts val="800"/>
            </a:pPr>
            <a:r>
              <a:rPr lang="en-US" sz="1067" b="1">
                <a:solidFill>
                  <a:schemeClr val="lt1"/>
                </a:solidFill>
                <a:latin typeface="Roboto"/>
                <a:ea typeface="Roboto"/>
                <a:cs typeface="Roboto"/>
                <a:sym typeface="Roboto"/>
              </a:rPr>
              <a:t>HYPERVISOR</a:t>
            </a:r>
            <a:endParaRPr sz="1067" b="1">
              <a:solidFill>
                <a:schemeClr val="lt1"/>
              </a:solidFill>
              <a:latin typeface="Arial"/>
              <a:ea typeface="Arial"/>
              <a:cs typeface="Arial"/>
              <a:sym typeface="Arial"/>
            </a:endParaRPr>
          </a:p>
        </p:txBody>
      </p:sp>
      <p:sp>
        <p:nvSpPr>
          <p:cNvPr id="1653" name="Google Shape;1653;gac242e7999_0_194"/>
          <p:cNvSpPr/>
          <p:nvPr/>
        </p:nvSpPr>
        <p:spPr>
          <a:xfrm>
            <a:off x="6250272" y="4903121"/>
            <a:ext cx="2423600" cy="305600"/>
          </a:xfrm>
          <a:prstGeom prst="rect">
            <a:avLst/>
          </a:prstGeom>
          <a:solidFill>
            <a:srgbClr val="1F2A3D"/>
          </a:solidFill>
          <a:ln>
            <a:noFill/>
          </a:ln>
        </p:spPr>
        <p:txBody>
          <a:bodyPr spcFirstLastPara="1" wrap="square" lIns="0" tIns="0" rIns="0" bIns="0" anchor="ctr" anchorCtr="0">
            <a:noAutofit/>
          </a:bodyPr>
          <a:lstStyle/>
          <a:p>
            <a:pPr algn="ctr">
              <a:buClr>
                <a:srgbClr val="000000"/>
              </a:buClr>
              <a:buSzPts val="800"/>
            </a:pPr>
            <a:r>
              <a:rPr lang="en-US" sz="1067" b="1">
                <a:solidFill>
                  <a:schemeClr val="lt1"/>
                </a:solidFill>
                <a:latin typeface="Roboto"/>
                <a:ea typeface="Roboto"/>
                <a:cs typeface="Roboto"/>
                <a:sym typeface="Roboto"/>
              </a:rPr>
              <a:t>HYPERVISOR VSOCK</a:t>
            </a:r>
            <a:r>
              <a:rPr lang="en-US" sz="1200" b="1">
                <a:solidFill>
                  <a:schemeClr val="lt1"/>
                </a:solidFill>
                <a:latin typeface="Roboto"/>
                <a:ea typeface="Roboto"/>
                <a:cs typeface="Roboto"/>
                <a:sym typeface="Roboto"/>
              </a:rPr>
              <a:t> socket</a:t>
            </a:r>
            <a:endParaRPr sz="1867">
              <a:solidFill>
                <a:srgbClr val="000000"/>
              </a:solidFill>
              <a:latin typeface="Arial"/>
              <a:ea typeface="Arial"/>
              <a:cs typeface="Arial"/>
              <a:sym typeface="Arial"/>
            </a:endParaRPr>
          </a:p>
        </p:txBody>
      </p:sp>
      <p:cxnSp>
        <p:nvCxnSpPr>
          <p:cNvPr id="1654" name="Google Shape;1654;gac242e7999_0_194"/>
          <p:cNvCxnSpPr/>
          <p:nvPr/>
        </p:nvCxnSpPr>
        <p:spPr>
          <a:xfrm>
            <a:off x="7520021" y="4090764"/>
            <a:ext cx="936400" cy="0"/>
          </a:xfrm>
          <a:prstGeom prst="straightConnector1">
            <a:avLst/>
          </a:prstGeom>
          <a:noFill/>
          <a:ln w="12700" cap="flat" cmpd="sng">
            <a:solidFill>
              <a:srgbClr val="1F2A3D"/>
            </a:solidFill>
            <a:prstDash val="dot"/>
            <a:round/>
            <a:headEnd type="none" w="sm" len="sm"/>
            <a:tailEnd type="triangle" w="med" len="med"/>
          </a:ln>
        </p:spPr>
      </p:cxnSp>
      <p:cxnSp>
        <p:nvCxnSpPr>
          <p:cNvPr id="1655" name="Google Shape;1655;gac242e7999_0_194"/>
          <p:cNvCxnSpPr/>
          <p:nvPr/>
        </p:nvCxnSpPr>
        <p:spPr>
          <a:xfrm>
            <a:off x="7520021" y="4090764"/>
            <a:ext cx="0" cy="700000"/>
          </a:xfrm>
          <a:prstGeom prst="straightConnector1">
            <a:avLst/>
          </a:prstGeom>
          <a:noFill/>
          <a:ln w="12700" cap="flat" cmpd="sng">
            <a:solidFill>
              <a:srgbClr val="1F2A3D"/>
            </a:solidFill>
            <a:prstDash val="dot"/>
            <a:round/>
            <a:headEnd type="none" w="sm" len="sm"/>
            <a:tailEnd type="none" w="sm" len="sm"/>
          </a:ln>
        </p:spPr>
      </p:cxnSp>
      <p:cxnSp>
        <p:nvCxnSpPr>
          <p:cNvPr id="1656" name="Google Shape;1656;gac242e7999_0_194"/>
          <p:cNvCxnSpPr/>
          <p:nvPr/>
        </p:nvCxnSpPr>
        <p:spPr>
          <a:xfrm rot="10800000">
            <a:off x="5399453" y="3675003"/>
            <a:ext cx="1162000" cy="0"/>
          </a:xfrm>
          <a:prstGeom prst="straightConnector1">
            <a:avLst/>
          </a:prstGeom>
          <a:noFill/>
          <a:ln w="12700" cap="flat" cmpd="sng">
            <a:solidFill>
              <a:srgbClr val="1F2A3D"/>
            </a:solidFill>
            <a:prstDash val="dot"/>
            <a:round/>
            <a:headEnd type="none" w="sm" len="sm"/>
            <a:tailEnd type="none" w="sm" len="sm"/>
          </a:ln>
        </p:spPr>
      </p:cxnSp>
      <p:cxnSp>
        <p:nvCxnSpPr>
          <p:cNvPr id="1657" name="Google Shape;1657;gac242e7999_0_194"/>
          <p:cNvCxnSpPr/>
          <p:nvPr/>
        </p:nvCxnSpPr>
        <p:spPr>
          <a:xfrm rot="10800000">
            <a:off x="5399453" y="3082929"/>
            <a:ext cx="1162000" cy="0"/>
          </a:xfrm>
          <a:prstGeom prst="straightConnector1">
            <a:avLst/>
          </a:prstGeom>
          <a:noFill/>
          <a:ln w="12700" cap="flat" cmpd="sng">
            <a:solidFill>
              <a:srgbClr val="1F2A3D"/>
            </a:solidFill>
            <a:prstDash val="dot"/>
            <a:round/>
            <a:headEnd type="none" w="sm" len="sm"/>
            <a:tailEnd type="none" w="sm" len="sm"/>
          </a:ln>
        </p:spPr>
      </p:cxnSp>
      <p:sp>
        <p:nvSpPr>
          <p:cNvPr id="1658" name="Google Shape;1658;gac242e7999_0_194"/>
          <p:cNvSpPr txBox="1"/>
          <p:nvPr/>
        </p:nvSpPr>
        <p:spPr>
          <a:xfrm>
            <a:off x="4034271" y="2260325"/>
            <a:ext cx="1271200" cy="492400"/>
          </a:xfrm>
          <a:prstGeom prst="rect">
            <a:avLst/>
          </a:prstGeom>
          <a:noFill/>
          <a:ln>
            <a:noFill/>
          </a:ln>
        </p:spPr>
        <p:txBody>
          <a:bodyPr spcFirstLastPara="1" wrap="square" lIns="121900" tIns="60933" rIns="121900" bIns="60933" anchor="t" anchorCtr="0">
            <a:noAutofit/>
          </a:bodyPr>
          <a:lstStyle/>
          <a:p>
            <a:pPr>
              <a:buClr>
                <a:srgbClr val="000000"/>
              </a:buClr>
              <a:buSzPts val="900"/>
            </a:pPr>
            <a:r>
              <a:rPr lang="en-US" sz="1200">
                <a:solidFill>
                  <a:srgbClr val="A93F2C"/>
                </a:solidFill>
                <a:latin typeface="Roboto"/>
                <a:ea typeface="Roboto"/>
                <a:cs typeface="Roboto"/>
                <a:sym typeface="Roboto"/>
              </a:rPr>
              <a:t>Creates VM</a:t>
            </a:r>
            <a:endParaRPr sz="1867">
              <a:solidFill>
                <a:srgbClr val="000000"/>
              </a:solidFill>
              <a:latin typeface="Arial"/>
              <a:ea typeface="Arial"/>
              <a:cs typeface="Arial"/>
              <a:sym typeface="Arial"/>
            </a:endParaRPr>
          </a:p>
          <a:p>
            <a:pPr>
              <a:buClr>
                <a:srgbClr val="000000"/>
              </a:buClr>
              <a:buSzPts val="900"/>
            </a:pPr>
            <a:r>
              <a:rPr lang="en-US" sz="1200">
                <a:solidFill>
                  <a:srgbClr val="A93F2C"/>
                </a:solidFill>
                <a:latin typeface="Roboto"/>
                <a:ea typeface="Roboto"/>
                <a:cs typeface="Roboto"/>
                <a:sym typeface="Roboto"/>
              </a:rPr>
              <a:t>Starts shim</a:t>
            </a:r>
            <a:endParaRPr sz="1200">
              <a:solidFill>
                <a:srgbClr val="A93F2C"/>
              </a:solidFill>
              <a:latin typeface="Roboto"/>
              <a:ea typeface="Roboto"/>
              <a:cs typeface="Roboto"/>
              <a:sym typeface="Roboto"/>
            </a:endParaRPr>
          </a:p>
        </p:txBody>
      </p:sp>
      <p:sp>
        <p:nvSpPr>
          <p:cNvPr id="1659" name="Google Shape;1659;gac242e7999_0_194"/>
          <p:cNvSpPr txBox="1"/>
          <p:nvPr/>
        </p:nvSpPr>
        <p:spPr>
          <a:xfrm>
            <a:off x="2761017" y="2591152"/>
            <a:ext cx="1154000" cy="395200"/>
          </a:xfrm>
          <a:prstGeom prst="rect">
            <a:avLst/>
          </a:prstGeom>
          <a:noFill/>
          <a:ln>
            <a:noFill/>
          </a:ln>
        </p:spPr>
        <p:txBody>
          <a:bodyPr spcFirstLastPara="1" wrap="square" lIns="121900" tIns="121900" rIns="121900" bIns="121900" anchor="ctr" anchorCtr="0">
            <a:noAutofit/>
          </a:bodyPr>
          <a:lstStyle/>
          <a:p>
            <a:pPr>
              <a:buClr>
                <a:srgbClr val="000000"/>
              </a:buClr>
              <a:buSzPts val="2400"/>
            </a:pPr>
            <a:r>
              <a:rPr lang="en-US" sz="1200" b="1">
                <a:solidFill>
                  <a:srgbClr val="1F2A3D"/>
                </a:solidFill>
                <a:latin typeface="Roboto"/>
                <a:ea typeface="Roboto"/>
                <a:cs typeface="Roboto"/>
                <a:sym typeface="Roboto"/>
              </a:rPr>
              <a:t>OCI cmd/spec</a:t>
            </a:r>
            <a:endParaRPr sz="1200" b="1">
              <a:solidFill>
                <a:srgbClr val="1F2A3D"/>
              </a:solidFill>
              <a:latin typeface="Roboto"/>
              <a:ea typeface="Roboto"/>
              <a:cs typeface="Roboto"/>
              <a:sym typeface="Roboto"/>
            </a:endParaRPr>
          </a:p>
        </p:txBody>
      </p:sp>
      <p:cxnSp>
        <p:nvCxnSpPr>
          <p:cNvPr id="1660" name="Google Shape;1660;gac242e7999_0_194"/>
          <p:cNvCxnSpPr/>
          <p:nvPr/>
        </p:nvCxnSpPr>
        <p:spPr>
          <a:xfrm rot="10800000">
            <a:off x="2484516" y="2825251"/>
            <a:ext cx="237200" cy="0"/>
          </a:xfrm>
          <a:prstGeom prst="straightConnector1">
            <a:avLst/>
          </a:prstGeom>
          <a:noFill/>
          <a:ln w="12700" cap="flat" cmpd="sng">
            <a:solidFill>
              <a:srgbClr val="1F2A3D"/>
            </a:solidFill>
            <a:prstDash val="dot"/>
            <a:round/>
            <a:headEnd type="none" w="sm" len="sm"/>
            <a:tailEnd type="none" w="sm" len="sm"/>
          </a:ln>
        </p:spPr>
      </p:cxnSp>
      <p:cxnSp>
        <p:nvCxnSpPr>
          <p:cNvPr id="1661" name="Google Shape;1661;gac242e7999_0_194"/>
          <p:cNvCxnSpPr/>
          <p:nvPr/>
        </p:nvCxnSpPr>
        <p:spPr>
          <a:xfrm rot="10800000">
            <a:off x="2481340" y="3367973"/>
            <a:ext cx="237200" cy="0"/>
          </a:xfrm>
          <a:prstGeom prst="straightConnector1">
            <a:avLst/>
          </a:prstGeom>
          <a:noFill/>
          <a:ln w="12700" cap="flat" cmpd="sng">
            <a:solidFill>
              <a:srgbClr val="1F2A3D"/>
            </a:solidFill>
            <a:prstDash val="dot"/>
            <a:round/>
            <a:headEnd type="none" w="sm" len="sm"/>
            <a:tailEnd type="none" w="sm" len="sm"/>
          </a:ln>
        </p:spPr>
      </p:cxnSp>
      <p:cxnSp>
        <p:nvCxnSpPr>
          <p:cNvPr id="1662" name="Google Shape;1662;gac242e7999_0_194"/>
          <p:cNvCxnSpPr/>
          <p:nvPr/>
        </p:nvCxnSpPr>
        <p:spPr>
          <a:xfrm rot="10800000">
            <a:off x="2482299" y="4384083"/>
            <a:ext cx="237200" cy="0"/>
          </a:xfrm>
          <a:prstGeom prst="straightConnector1">
            <a:avLst/>
          </a:prstGeom>
          <a:noFill/>
          <a:ln w="12700" cap="flat" cmpd="sng">
            <a:solidFill>
              <a:srgbClr val="1F2A3D"/>
            </a:solidFill>
            <a:prstDash val="dot"/>
            <a:round/>
            <a:headEnd type="none" w="sm" len="sm"/>
            <a:tailEnd type="none" w="sm" len="sm"/>
          </a:ln>
        </p:spPr>
      </p:cxnSp>
      <p:cxnSp>
        <p:nvCxnSpPr>
          <p:cNvPr id="1663" name="Google Shape;1663;gac242e7999_0_194"/>
          <p:cNvCxnSpPr/>
          <p:nvPr/>
        </p:nvCxnSpPr>
        <p:spPr>
          <a:xfrm>
            <a:off x="2761363" y="2817281"/>
            <a:ext cx="0" cy="1588800"/>
          </a:xfrm>
          <a:prstGeom prst="straightConnector1">
            <a:avLst/>
          </a:prstGeom>
          <a:noFill/>
          <a:ln w="12700" cap="flat" cmpd="sng">
            <a:solidFill>
              <a:srgbClr val="1F2A3D"/>
            </a:solidFill>
            <a:prstDash val="dot"/>
            <a:round/>
            <a:headEnd type="none" w="sm" len="sm"/>
            <a:tailEnd type="none" w="sm" len="sm"/>
          </a:ln>
        </p:spPr>
      </p:cxnSp>
      <p:sp>
        <p:nvSpPr>
          <p:cNvPr id="1664" name="Google Shape;1664;gac242e7999_0_194"/>
          <p:cNvSpPr txBox="1"/>
          <p:nvPr/>
        </p:nvSpPr>
        <p:spPr>
          <a:xfrm>
            <a:off x="2803845" y="3654269"/>
            <a:ext cx="1154000" cy="395200"/>
          </a:xfrm>
          <a:prstGeom prst="rect">
            <a:avLst/>
          </a:prstGeom>
          <a:noFill/>
          <a:ln>
            <a:noFill/>
          </a:ln>
        </p:spPr>
        <p:txBody>
          <a:bodyPr spcFirstLastPara="1" wrap="square" lIns="121900" tIns="121900" rIns="121900" bIns="121900" anchor="ctr" anchorCtr="0">
            <a:noAutofit/>
          </a:bodyPr>
          <a:lstStyle/>
          <a:p>
            <a:pPr>
              <a:buClr>
                <a:srgbClr val="000000"/>
              </a:buClr>
              <a:buSzPts val="2400"/>
            </a:pPr>
            <a:r>
              <a:rPr lang="en-US" sz="1200" b="1">
                <a:solidFill>
                  <a:srgbClr val="1F2A3D"/>
                </a:solidFill>
                <a:latin typeface="Roboto"/>
                <a:ea typeface="Roboto"/>
                <a:cs typeface="Roboto"/>
                <a:sym typeface="Roboto"/>
              </a:rPr>
              <a:t>I/O</a:t>
            </a:r>
            <a:endParaRPr sz="1200" b="1">
              <a:solidFill>
                <a:srgbClr val="1F2A3D"/>
              </a:solidFill>
              <a:latin typeface="Roboto"/>
              <a:ea typeface="Roboto"/>
              <a:cs typeface="Roboto"/>
              <a:sym typeface="Roboto"/>
            </a:endParaRPr>
          </a:p>
        </p:txBody>
      </p:sp>
      <p:sp>
        <p:nvSpPr>
          <p:cNvPr id="1665" name="Google Shape;1665;gac242e7999_0_194"/>
          <p:cNvSpPr txBox="1"/>
          <p:nvPr/>
        </p:nvSpPr>
        <p:spPr>
          <a:xfrm>
            <a:off x="5635444" y="3731712"/>
            <a:ext cx="1154000" cy="395200"/>
          </a:xfrm>
          <a:prstGeom prst="rect">
            <a:avLst/>
          </a:prstGeom>
          <a:noFill/>
          <a:ln>
            <a:noFill/>
          </a:ln>
        </p:spPr>
        <p:txBody>
          <a:bodyPr spcFirstLastPara="1" wrap="square" lIns="121900" tIns="121900" rIns="121900" bIns="121900" anchor="ctr" anchorCtr="0">
            <a:noAutofit/>
          </a:bodyPr>
          <a:lstStyle/>
          <a:p>
            <a:pPr>
              <a:buClr>
                <a:srgbClr val="000000"/>
              </a:buClr>
              <a:buSzPts val="2400"/>
            </a:pPr>
            <a:r>
              <a:rPr lang="en-US" sz="1200" b="1">
                <a:solidFill>
                  <a:srgbClr val="1F2A3D"/>
                </a:solidFill>
                <a:latin typeface="Roboto"/>
                <a:ea typeface="Roboto"/>
                <a:cs typeface="Roboto"/>
                <a:sym typeface="Roboto"/>
              </a:rPr>
              <a:t>gRPC</a:t>
            </a:r>
            <a:endParaRPr sz="1200" b="1">
              <a:solidFill>
                <a:srgbClr val="1F2A3D"/>
              </a:solidFill>
              <a:latin typeface="Roboto"/>
              <a:ea typeface="Roboto"/>
              <a:cs typeface="Roboto"/>
              <a:sym typeface="Roboto"/>
            </a:endParaRPr>
          </a:p>
        </p:txBody>
      </p:sp>
      <p:sp>
        <p:nvSpPr>
          <p:cNvPr id="1666" name="Google Shape;1666;gac242e7999_0_194"/>
          <p:cNvSpPr txBox="1"/>
          <p:nvPr/>
        </p:nvSpPr>
        <p:spPr>
          <a:xfrm>
            <a:off x="5635444" y="2699552"/>
            <a:ext cx="1154000" cy="395200"/>
          </a:xfrm>
          <a:prstGeom prst="rect">
            <a:avLst/>
          </a:prstGeom>
          <a:noFill/>
          <a:ln>
            <a:noFill/>
          </a:ln>
        </p:spPr>
        <p:txBody>
          <a:bodyPr spcFirstLastPara="1" wrap="square" lIns="121900" tIns="121900" rIns="121900" bIns="121900" anchor="ctr" anchorCtr="0">
            <a:noAutofit/>
          </a:bodyPr>
          <a:lstStyle/>
          <a:p>
            <a:pPr>
              <a:buClr>
                <a:srgbClr val="000000"/>
              </a:buClr>
              <a:buSzPts val="2400"/>
            </a:pPr>
            <a:r>
              <a:rPr lang="en-US" sz="1200" b="1">
                <a:solidFill>
                  <a:srgbClr val="1F2A3D"/>
                </a:solidFill>
                <a:latin typeface="Roboto"/>
                <a:ea typeface="Roboto"/>
                <a:cs typeface="Roboto"/>
                <a:sym typeface="Roboto"/>
              </a:rPr>
              <a:t>gRPC</a:t>
            </a:r>
            <a:endParaRPr sz="1200" b="1">
              <a:solidFill>
                <a:srgbClr val="1F2A3D"/>
              </a:solidFill>
              <a:latin typeface="Roboto"/>
              <a:ea typeface="Roboto"/>
              <a:cs typeface="Roboto"/>
              <a:sym typeface="Roboto"/>
            </a:endParaRPr>
          </a:p>
        </p:txBody>
      </p:sp>
      <p:sp>
        <p:nvSpPr>
          <p:cNvPr id="1667" name="Google Shape;1667;gac242e7999_0_194"/>
          <p:cNvSpPr txBox="1"/>
          <p:nvPr/>
        </p:nvSpPr>
        <p:spPr>
          <a:xfrm>
            <a:off x="3930229" y="4362973"/>
            <a:ext cx="1795600" cy="677200"/>
          </a:xfrm>
          <a:prstGeom prst="rect">
            <a:avLst/>
          </a:prstGeom>
          <a:noFill/>
          <a:ln>
            <a:noFill/>
          </a:ln>
        </p:spPr>
        <p:txBody>
          <a:bodyPr spcFirstLastPara="1" wrap="square" lIns="121900" tIns="60933" rIns="121900" bIns="60933" anchor="t" anchorCtr="0">
            <a:noAutofit/>
          </a:bodyPr>
          <a:lstStyle/>
          <a:p>
            <a:pPr>
              <a:buClr>
                <a:srgbClr val="000000"/>
              </a:buClr>
              <a:buSzPts val="900"/>
            </a:pPr>
            <a:r>
              <a:rPr lang="en-US" sz="1200">
                <a:solidFill>
                  <a:srgbClr val="A93F2C"/>
                </a:solidFill>
                <a:latin typeface="Roboto"/>
                <a:ea typeface="Roboto"/>
                <a:cs typeface="Roboto"/>
                <a:sym typeface="Roboto"/>
              </a:rPr>
              <a:t>Maps container process to Docker or Kubernetes</a:t>
            </a:r>
            <a:endParaRPr sz="1867">
              <a:solidFill>
                <a:srgbClr val="000000"/>
              </a:solidFill>
              <a:latin typeface="Arial"/>
              <a:ea typeface="Arial"/>
              <a:cs typeface="Arial"/>
              <a:sym typeface="Arial"/>
            </a:endParaRPr>
          </a:p>
        </p:txBody>
      </p:sp>
      <p:sp>
        <p:nvSpPr>
          <p:cNvPr id="1668" name="Google Shape;1668;gac242e7999_0_194"/>
          <p:cNvSpPr txBox="1"/>
          <p:nvPr/>
        </p:nvSpPr>
        <p:spPr>
          <a:xfrm>
            <a:off x="7025695" y="2800680"/>
            <a:ext cx="1040400" cy="1231200"/>
          </a:xfrm>
          <a:prstGeom prst="rect">
            <a:avLst/>
          </a:prstGeom>
          <a:noFill/>
          <a:ln>
            <a:noFill/>
          </a:ln>
        </p:spPr>
        <p:txBody>
          <a:bodyPr spcFirstLastPara="1" wrap="square" lIns="121900" tIns="60933" rIns="121900" bIns="60933" anchor="t" anchorCtr="0">
            <a:noAutofit/>
          </a:bodyPr>
          <a:lstStyle/>
          <a:p>
            <a:pPr algn="r">
              <a:buClr>
                <a:srgbClr val="000000"/>
              </a:buClr>
              <a:buSzPts val="900"/>
            </a:pPr>
            <a:r>
              <a:rPr lang="en-US" sz="1200">
                <a:solidFill>
                  <a:srgbClr val="A93F2C"/>
                </a:solidFill>
                <a:latin typeface="Roboto"/>
                <a:ea typeface="Roboto"/>
                <a:cs typeface="Roboto"/>
                <a:sym typeface="Roboto"/>
              </a:rPr>
              <a:t>Facilitates lifecycle of container</a:t>
            </a:r>
            <a:endParaRPr sz="1867">
              <a:solidFill>
                <a:srgbClr val="000000"/>
              </a:solidFill>
              <a:latin typeface="Arial"/>
              <a:ea typeface="Arial"/>
              <a:cs typeface="Arial"/>
              <a:sym typeface="Arial"/>
            </a:endParaRPr>
          </a:p>
          <a:p>
            <a:pPr algn="r">
              <a:buClr>
                <a:srgbClr val="000000"/>
              </a:buClr>
              <a:buSzPts val="900"/>
            </a:pPr>
            <a:r>
              <a:rPr lang="en-US" sz="1200">
                <a:solidFill>
                  <a:srgbClr val="A93F2C"/>
                </a:solidFill>
                <a:latin typeface="Roboto"/>
                <a:ea typeface="Roboto"/>
                <a:cs typeface="Roboto"/>
                <a:sym typeface="Roboto"/>
              </a:rPr>
              <a:t>Creates cgroups inside VM</a:t>
            </a:r>
            <a:endParaRPr sz="1867">
              <a:solidFill>
                <a:srgbClr val="000000"/>
              </a:solidFill>
              <a:latin typeface="Arial"/>
              <a:ea typeface="Arial"/>
              <a:cs typeface="Arial"/>
              <a:sym typeface="Arial"/>
            </a:endParaRPr>
          </a:p>
        </p:txBody>
      </p:sp>
      <p:sp>
        <p:nvSpPr>
          <p:cNvPr id="1669" name="Google Shape;1669;gac242e7999_0_194"/>
          <p:cNvSpPr/>
          <p:nvPr/>
        </p:nvSpPr>
        <p:spPr>
          <a:xfrm>
            <a:off x="986035" y="4204767"/>
            <a:ext cx="1365600" cy="410400"/>
          </a:xfrm>
          <a:prstGeom prst="rect">
            <a:avLst/>
          </a:prstGeom>
          <a:solidFill>
            <a:srgbClr val="5E81BE">
              <a:alpha val="40000"/>
            </a:srgbClr>
          </a:solidFill>
          <a:ln>
            <a:noFill/>
          </a:ln>
        </p:spPr>
        <p:txBody>
          <a:bodyPr spcFirstLastPara="1" wrap="square" lIns="121900" tIns="121900" rIns="121900" bIns="121900" anchor="t" anchorCtr="0">
            <a:noAutofit/>
          </a:bodyPr>
          <a:lstStyle/>
          <a:p>
            <a:pPr algn="ctr">
              <a:buClr>
                <a:srgbClr val="000000"/>
              </a:buClr>
              <a:buSzPts val="800"/>
            </a:pPr>
            <a:r>
              <a:rPr lang="en-US" sz="1067" b="1">
                <a:solidFill>
                  <a:srgbClr val="1F2A3D"/>
                </a:solidFill>
                <a:latin typeface="Roboto"/>
                <a:ea typeface="Roboto"/>
                <a:cs typeface="Roboto"/>
                <a:sym typeface="Roboto"/>
              </a:rPr>
              <a:t>OPENSTACK</a:t>
            </a:r>
            <a:endParaRPr sz="1067" b="1">
              <a:solidFill>
                <a:srgbClr val="1F2A3D"/>
              </a:solidFill>
              <a:latin typeface="Arial"/>
              <a:ea typeface="Arial"/>
              <a:cs typeface="Arial"/>
              <a:sym typeface="Arial"/>
            </a:endParaRPr>
          </a:p>
        </p:txBody>
      </p:sp>
      <p:cxnSp>
        <p:nvCxnSpPr>
          <p:cNvPr id="1670" name="Google Shape;1670;gac242e7999_0_194"/>
          <p:cNvCxnSpPr/>
          <p:nvPr/>
        </p:nvCxnSpPr>
        <p:spPr>
          <a:xfrm rot="10800000">
            <a:off x="2479707" y="3910999"/>
            <a:ext cx="237200" cy="0"/>
          </a:xfrm>
          <a:prstGeom prst="straightConnector1">
            <a:avLst/>
          </a:prstGeom>
          <a:noFill/>
          <a:ln w="12700" cap="flat" cmpd="sng">
            <a:solidFill>
              <a:srgbClr val="1F2A3D"/>
            </a:solidFill>
            <a:prstDash val="dot"/>
            <a:round/>
            <a:headEnd type="none" w="sm" len="sm"/>
            <a:tailEnd type="none" w="sm" len="sm"/>
          </a:ln>
        </p:spPr>
      </p:cxn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674"/>
        <p:cNvGrpSpPr/>
        <p:nvPr/>
      </p:nvGrpSpPr>
      <p:grpSpPr>
        <a:xfrm>
          <a:off x="0" y="0"/>
          <a:ext cx="0" cy="0"/>
          <a:chOff x="0" y="0"/>
          <a:chExt cx="0" cy="0"/>
        </a:xfrm>
      </p:grpSpPr>
      <p:sp>
        <p:nvSpPr>
          <p:cNvPr id="1675" name="Google Shape;1675;p42"/>
          <p:cNvSpPr/>
          <p:nvPr/>
        </p:nvSpPr>
        <p:spPr>
          <a:xfrm>
            <a:off x="505168" y="1000178"/>
            <a:ext cx="11181664" cy="4920721"/>
          </a:xfrm>
          <a:prstGeom prst="rect">
            <a:avLst/>
          </a:prstGeom>
          <a:solidFill>
            <a:schemeClr val="lt1"/>
          </a:solidFill>
          <a:ln>
            <a:noFill/>
          </a:ln>
        </p:spPr>
        <p:txBody>
          <a:bodyPr spcFirstLastPara="1" wrap="square" lIns="121900" tIns="60933" rIns="121900" bIns="60933" anchor="ctr" anchorCtr="0">
            <a:noAutofit/>
          </a:bodyPr>
          <a:lstStyle/>
          <a:p>
            <a:pPr algn="ctr">
              <a:buClr>
                <a:srgbClr val="000000"/>
              </a:buClr>
              <a:buSzPts val="1400"/>
            </a:pPr>
            <a:endParaRPr sz="1867">
              <a:solidFill>
                <a:schemeClr val="lt1"/>
              </a:solidFill>
              <a:latin typeface="Arial"/>
              <a:ea typeface="Arial"/>
              <a:cs typeface="Arial"/>
              <a:sym typeface="Arial"/>
            </a:endParaRPr>
          </a:p>
        </p:txBody>
      </p:sp>
      <p:sp>
        <p:nvSpPr>
          <p:cNvPr id="1676" name="Google Shape;1676;p42"/>
          <p:cNvSpPr txBox="1">
            <a:spLocks noGrp="1"/>
          </p:cNvSpPr>
          <p:nvPr>
            <p:ph type="title"/>
          </p:nvPr>
        </p:nvSpPr>
        <p:spPr>
          <a:xfrm>
            <a:off x="609600" y="121933"/>
            <a:ext cx="10828400" cy="1023600"/>
          </a:xfrm>
          <a:prstGeom prst="rect">
            <a:avLst/>
          </a:prstGeom>
          <a:noFill/>
          <a:ln>
            <a:noFill/>
          </a:ln>
        </p:spPr>
        <p:txBody>
          <a:bodyPr spcFirstLastPara="1" vert="horz" wrap="square" lIns="121900" tIns="121900" rIns="121900" bIns="121900" rtlCol="0" anchor="ctr" anchorCtr="0">
            <a:noAutofit/>
          </a:bodyPr>
          <a:lstStyle/>
          <a:p>
            <a:r>
              <a:rPr lang="en-US" dirty="0"/>
              <a:t>Kubernetes </a:t>
            </a:r>
            <a:r>
              <a:rPr lang="en-US" dirty="0" err="1"/>
              <a:t>Containerd</a:t>
            </a:r>
            <a:r>
              <a:rPr lang="en-US" dirty="0"/>
              <a:t> v2 shim integration </a:t>
            </a:r>
            <a:br>
              <a:rPr lang="en-US" dirty="0"/>
            </a:br>
            <a:r>
              <a:rPr lang="en-US" sz="1867" dirty="0"/>
              <a:t>Kata Containers v1.5 and later </a:t>
            </a:r>
            <a:endParaRPr sz="1867" dirty="0"/>
          </a:p>
        </p:txBody>
      </p:sp>
      <p:sp>
        <p:nvSpPr>
          <p:cNvPr id="1677" name="Google Shape;1677;p42"/>
          <p:cNvSpPr/>
          <p:nvPr/>
        </p:nvSpPr>
        <p:spPr>
          <a:xfrm>
            <a:off x="3974700" y="3061667"/>
            <a:ext cx="1259600" cy="574604"/>
          </a:xfrm>
          <a:prstGeom prst="rect">
            <a:avLst/>
          </a:prstGeom>
          <a:solidFill>
            <a:srgbClr val="F15B3E">
              <a:alpha val="29411"/>
            </a:srgbClr>
          </a:solidFill>
          <a:ln>
            <a:noFill/>
          </a:ln>
        </p:spPr>
        <p:txBody>
          <a:bodyPr spcFirstLastPara="1" wrap="square" lIns="121900" tIns="121900" rIns="121900" bIns="121900" anchor="t" anchorCtr="0">
            <a:spAutoFit/>
          </a:bodyPr>
          <a:lstStyle/>
          <a:p>
            <a:pPr algn="ctr">
              <a:buClr>
                <a:srgbClr val="000000"/>
              </a:buClr>
              <a:buSzPts val="800"/>
            </a:pPr>
            <a:r>
              <a:rPr lang="en-US" sz="1067" b="1">
                <a:solidFill>
                  <a:srgbClr val="1F2A3D"/>
                </a:solidFill>
                <a:latin typeface="Roboto"/>
                <a:ea typeface="Roboto"/>
                <a:cs typeface="Roboto"/>
                <a:sym typeface="Roboto"/>
              </a:rPr>
              <a:t>Containerd-kata-shim-v2</a:t>
            </a:r>
            <a:endParaRPr sz="1867">
              <a:solidFill>
                <a:srgbClr val="000000"/>
              </a:solidFill>
              <a:latin typeface="Arial"/>
              <a:ea typeface="Arial"/>
              <a:cs typeface="Arial"/>
              <a:sym typeface="Arial"/>
            </a:endParaRPr>
          </a:p>
        </p:txBody>
      </p:sp>
      <p:cxnSp>
        <p:nvCxnSpPr>
          <p:cNvPr id="1678" name="Google Shape;1678;p42"/>
          <p:cNvCxnSpPr/>
          <p:nvPr/>
        </p:nvCxnSpPr>
        <p:spPr>
          <a:xfrm>
            <a:off x="2758352" y="3082929"/>
            <a:ext cx="1017941" cy="3208"/>
          </a:xfrm>
          <a:prstGeom prst="straightConnector1">
            <a:avLst/>
          </a:prstGeom>
          <a:noFill/>
          <a:ln w="12700" cap="flat" cmpd="sng">
            <a:solidFill>
              <a:srgbClr val="1F2A3D"/>
            </a:solidFill>
            <a:prstDash val="dot"/>
            <a:round/>
            <a:headEnd type="none" w="sm" len="sm"/>
            <a:tailEnd type="triangle" w="med" len="med"/>
          </a:ln>
        </p:spPr>
      </p:cxnSp>
      <p:cxnSp>
        <p:nvCxnSpPr>
          <p:cNvPr id="1679" name="Google Shape;1679;p42"/>
          <p:cNvCxnSpPr/>
          <p:nvPr/>
        </p:nvCxnSpPr>
        <p:spPr>
          <a:xfrm>
            <a:off x="6561453" y="3082929"/>
            <a:ext cx="0" cy="1707787"/>
          </a:xfrm>
          <a:prstGeom prst="straightConnector1">
            <a:avLst/>
          </a:prstGeom>
          <a:noFill/>
          <a:ln w="12700" cap="flat" cmpd="sng">
            <a:solidFill>
              <a:srgbClr val="1F2A3D"/>
            </a:solidFill>
            <a:prstDash val="dot"/>
            <a:round/>
            <a:headEnd type="none" w="sm" len="sm"/>
            <a:tailEnd type="triangle" w="med" len="med"/>
          </a:ln>
        </p:spPr>
      </p:cxnSp>
      <p:cxnSp>
        <p:nvCxnSpPr>
          <p:cNvPr id="1680" name="Google Shape;1680;p42"/>
          <p:cNvCxnSpPr/>
          <p:nvPr/>
        </p:nvCxnSpPr>
        <p:spPr>
          <a:xfrm>
            <a:off x="2758352" y="3609227"/>
            <a:ext cx="1017941" cy="0"/>
          </a:xfrm>
          <a:prstGeom prst="straightConnector1">
            <a:avLst/>
          </a:prstGeom>
          <a:noFill/>
          <a:ln w="12700" cap="flat" cmpd="sng">
            <a:solidFill>
              <a:srgbClr val="1F2A3D"/>
            </a:solidFill>
            <a:prstDash val="dot"/>
            <a:round/>
            <a:headEnd type="none" w="sm" len="sm"/>
            <a:tailEnd type="triangle" w="med" len="med"/>
          </a:ln>
        </p:spPr>
      </p:cxnSp>
      <p:sp>
        <p:nvSpPr>
          <p:cNvPr id="1681" name="Google Shape;1681;p42"/>
          <p:cNvSpPr/>
          <p:nvPr/>
        </p:nvSpPr>
        <p:spPr>
          <a:xfrm>
            <a:off x="8066562" y="1934681"/>
            <a:ext cx="2978905" cy="2856036"/>
          </a:xfrm>
          <a:prstGeom prst="rect">
            <a:avLst/>
          </a:prstGeom>
          <a:solidFill>
            <a:schemeClr val="lt1"/>
          </a:solidFill>
          <a:ln w="28575" cap="flat" cmpd="sng">
            <a:solidFill>
              <a:srgbClr val="A1D4FF"/>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400"/>
            </a:pPr>
            <a:endParaRPr sz="1867">
              <a:solidFill>
                <a:schemeClr val="lt1"/>
              </a:solidFill>
              <a:latin typeface="Arial"/>
              <a:ea typeface="Arial"/>
              <a:cs typeface="Arial"/>
              <a:sym typeface="Arial"/>
            </a:endParaRPr>
          </a:p>
        </p:txBody>
      </p:sp>
      <p:sp>
        <p:nvSpPr>
          <p:cNvPr id="1682" name="Google Shape;1682;p42"/>
          <p:cNvSpPr/>
          <p:nvPr/>
        </p:nvSpPr>
        <p:spPr>
          <a:xfrm>
            <a:off x="8231206" y="2377375"/>
            <a:ext cx="2690301" cy="1178856"/>
          </a:xfrm>
          <a:prstGeom prst="rect">
            <a:avLst/>
          </a:prstGeom>
          <a:solidFill>
            <a:srgbClr val="A1D4FF"/>
          </a:solidFill>
          <a:ln>
            <a:noFill/>
          </a:ln>
        </p:spPr>
        <p:txBody>
          <a:bodyPr spcFirstLastPara="1" wrap="square" lIns="121900" tIns="60933" rIns="121900" bIns="60933" anchor="ctr" anchorCtr="0">
            <a:noAutofit/>
          </a:bodyPr>
          <a:lstStyle/>
          <a:p>
            <a:pPr algn="ctr">
              <a:buClr>
                <a:srgbClr val="000000"/>
              </a:buClr>
              <a:buSzPts val="1400"/>
            </a:pPr>
            <a:endParaRPr sz="1867">
              <a:solidFill>
                <a:schemeClr val="lt1"/>
              </a:solidFill>
              <a:latin typeface="Arial"/>
              <a:ea typeface="Arial"/>
              <a:cs typeface="Arial"/>
              <a:sym typeface="Arial"/>
            </a:endParaRPr>
          </a:p>
        </p:txBody>
      </p:sp>
      <p:sp>
        <p:nvSpPr>
          <p:cNvPr id="1683" name="Google Shape;1683;p42"/>
          <p:cNvSpPr/>
          <p:nvPr/>
        </p:nvSpPr>
        <p:spPr>
          <a:xfrm>
            <a:off x="8456393" y="2571060"/>
            <a:ext cx="1119963" cy="492388"/>
          </a:xfrm>
          <a:prstGeom prst="rect">
            <a:avLst/>
          </a:prstGeom>
          <a:solidFill>
            <a:schemeClr val="lt1"/>
          </a:solidFill>
          <a:ln>
            <a:noFill/>
          </a:ln>
        </p:spPr>
        <p:txBody>
          <a:bodyPr spcFirstLastPara="1" wrap="square" lIns="121900" tIns="60933" rIns="121900" bIns="60933" anchor="t" anchorCtr="0">
            <a:spAutoFit/>
          </a:bodyPr>
          <a:lstStyle/>
          <a:p>
            <a:pPr algn="ctr">
              <a:buClr>
                <a:srgbClr val="000000"/>
              </a:buClr>
              <a:buSzPts val="900"/>
            </a:pPr>
            <a:r>
              <a:rPr lang="en-US" sz="1200" b="1">
                <a:solidFill>
                  <a:srgbClr val="1F2A3D"/>
                </a:solidFill>
                <a:latin typeface="Roboto"/>
                <a:ea typeface="Roboto"/>
                <a:cs typeface="Roboto"/>
                <a:sym typeface="Roboto"/>
              </a:rPr>
              <a:t>Container</a:t>
            </a:r>
            <a:endParaRPr sz="1867">
              <a:solidFill>
                <a:srgbClr val="000000"/>
              </a:solidFill>
              <a:latin typeface="Arial"/>
              <a:ea typeface="Arial"/>
              <a:cs typeface="Arial"/>
              <a:sym typeface="Arial"/>
            </a:endParaRPr>
          </a:p>
          <a:p>
            <a:pPr algn="ctr">
              <a:buClr>
                <a:srgbClr val="000000"/>
              </a:buClr>
              <a:buSzPts val="900"/>
            </a:pPr>
            <a:r>
              <a:rPr lang="en-US" sz="1200" b="1">
                <a:solidFill>
                  <a:srgbClr val="1F2A3D"/>
                </a:solidFill>
                <a:latin typeface="Roboto"/>
                <a:ea typeface="Roboto"/>
                <a:cs typeface="Roboto"/>
                <a:sym typeface="Roboto"/>
              </a:rPr>
              <a:t>Command</a:t>
            </a:r>
            <a:endParaRPr sz="1867">
              <a:solidFill>
                <a:srgbClr val="000000"/>
              </a:solidFill>
              <a:latin typeface="Arial"/>
              <a:ea typeface="Arial"/>
              <a:cs typeface="Arial"/>
              <a:sym typeface="Arial"/>
            </a:endParaRPr>
          </a:p>
        </p:txBody>
      </p:sp>
      <p:sp>
        <p:nvSpPr>
          <p:cNvPr id="1684" name="Google Shape;1684;p42"/>
          <p:cNvSpPr/>
          <p:nvPr/>
        </p:nvSpPr>
        <p:spPr>
          <a:xfrm>
            <a:off x="8231203" y="3152817"/>
            <a:ext cx="2690303" cy="307722"/>
          </a:xfrm>
          <a:prstGeom prst="rect">
            <a:avLst/>
          </a:prstGeom>
          <a:noFill/>
          <a:ln>
            <a:noFill/>
          </a:ln>
        </p:spPr>
        <p:txBody>
          <a:bodyPr spcFirstLastPara="1" wrap="square" lIns="121900" tIns="60933" rIns="121900" bIns="60933" anchor="t" anchorCtr="0">
            <a:spAutoFit/>
          </a:bodyPr>
          <a:lstStyle/>
          <a:p>
            <a:pPr algn="ctr">
              <a:buClr>
                <a:srgbClr val="000000"/>
              </a:buClr>
              <a:buSzPts val="900"/>
            </a:pPr>
            <a:r>
              <a:rPr lang="en-US" sz="1200" b="1">
                <a:solidFill>
                  <a:srgbClr val="1F2A3D"/>
                </a:solidFill>
                <a:latin typeface="Roboto"/>
                <a:ea typeface="Roboto"/>
                <a:cs typeface="Roboto"/>
                <a:sym typeface="Roboto"/>
              </a:rPr>
              <a:t>container</a:t>
            </a:r>
            <a:endParaRPr sz="1200" b="1">
              <a:solidFill>
                <a:srgbClr val="1F2A3D"/>
              </a:solidFill>
              <a:latin typeface="Arial"/>
              <a:ea typeface="Arial"/>
              <a:cs typeface="Arial"/>
              <a:sym typeface="Arial"/>
            </a:endParaRPr>
          </a:p>
        </p:txBody>
      </p:sp>
      <p:sp>
        <p:nvSpPr>
          <p:cNvPr id="1685" name="Google Shape;1685;p42"/>
          <p:cNvSpPr/>
          <p:nvPr/>
        </p:nvSpPr>
        <p:spPr>
          <a:xfrm>
            <a:off x="8275422" y="3957203"/>
            <a:ext cx="2646084" cy="287268"/>
          </a:xfrm>
          <a:prstGeom prst="rect">
            <a:avLst/>
          </a:prstGeom>
          <a:solidFill>
            <a:srgbClr val="1F2A3D">
              <a:alpha val="29411"/>
            </a:srgbClr>
          </a:solidFill>
          <a:ln>
            <a:noFill/>
          </a:ln>
        </p:spPr>
        <p:txBody>
          <a:bodyPr spcFirstLastPara="1" wrap="square" lIns="121900" tIns="60933" rIns="121900" bIns="60933" anchor="t" anchorCtr="0">
            <a:spAutoFit/>
          </a:bodyPr>
          <a:lstStyle/>
          <a:p>
            <a:pPr algn="ctr">
              <a:buClr>
                <a:srgbClr val="000000"/>
              </a:buClr>
              <a:buSzPts val="800"/>
            </a:pPr>
            <a:r>
              <a:rPr lang="en-US" sz="1067" b="1">
                <a:solidFill>
                  <a:srgbClr val="1F2A3D"/>
                </a:solidFill>
                <a:latin typeface="Roboto"/>
                <a:ea typeface="Roboto"/>
                <a:cs typeface="Roboto"/>
                <a:sym typeface="Roboto"/>
              </a:rPr>
              <a:t>AGENT</a:t>
            </a:r>
            <a:endParaRPr sz="1067" b="1">
              <a:solidFill>
                <a:srgbClr val="1F2A3D"/>
              </a:solidFill>
              <a:latin typeface="Arial"/>
              <a:ea typeface="Arial"/>
              <a:cs typeface="Arial"/>
              <a:sym typeface="Arial"/>
            </a:endParaRPr>
          </a:p>
        </p:txBody>
      </p:sp>
      <p:sp>
        <p:nvSpPr>
          <p:cNvPr id="1686" name="Google Shape;1686;p42"/>
          <p:cNvSpPr/>
          <p:nvPr/>
        </p:nvSpPr>
        <p:spPr>
          <a:xfrm>
            <a:off x="8066563" y="2053159"/>
            <a:ext cx="2892037" cy="287268"/>
          </a:xfrm>
          <a:prstGeom prst="rect">
            <a:avLst/>
          </a:prstGeom>
          <a:noFill/>
          <a:ln>
            <a:noFill/>
          </a:ln>
        </p:spPr>
        <p:txBody>
          <a:bodyPr spcFirstLastPara="1" wrap="square" lIns="121900" tIns="60933" rIns="121900" bIns="60933" anchor="t" anchorCtr="0">
            <a:spAutoFit/>
          </a:bodyPr>
          <a:lstStyle/>
          <a:p>
            <a:pPr algn="ctr">
              <a:buClr>
                <a:srgbClr val="000000"/>
              </a:buClr>
              <a:buSzPts val="800"/>
            </a:pPr>
            <a:r>
              <a:rPr lang="en-US" sz="1067" b="1">
                <a:solidFill>
                  <a:srgbClr val="1F2A3D"/>
                </a:solidFill>
                <a:latin typeface="Roboto"/>
                <a:ea typeface="Roboto"/>
                <a:cs typeface="Roboto"/>
                <a:sym typeface="Roboto"/>
              </a:rPr>
              <a:t>VIRTUAL MACHINE</a:t>
            </a:r>
            <a:endParaRPr sz="1067" b="1">
              <a:solidFill>
                <a:srgbClr val="1F2A3D"/>
              </a:solidFill>
              <a:latin typeface="Arial"/>
              <a:ea typeface="Arial"/>
              <a:cs typeface="Arial"/>
              <a:sym typeface="Arial"/>
            </a:endParaRPr>
          </a:p>
        </p:txBody>
      </p:sp>
      <p:sp>
        <p:nvSpPr>
          <p:cNvPr id="1687" name="Google Shape;1687;p42"/>
          <p:cNvSpPr/>
          <p:nvPr/>
        </p:nvSpPr>
        <p:spPr>
          <a:xfrm>
            <a:off x="9621708" y="2575637"/>
            <a:ext cx="1119963" cy="492388"/>
          </a:xfrm>
          <a:prstGeom prst="rect">
            <a:avLst/>
          </a:prstGeom>
          <a:solidFill>
            <a:schemeClr val="lt1"/>
          </a:solidFill>
          <a:ln>
            <a:noFill/>
          </a:ln>
        </p:spPr>
        <p:txBody>
          <a:bodyPr spcFirstLastPara="1" wrap="square" lIns="121900" tIns="60933" rIns="121900" bIns="60933" anchor="t" anchorCtr="0">
            <a:spAutoFit/>
          </a:bodyPr>
          <a:lstStyle/>
          <a:p>
            <a:pPr algn="ctr">
              <a:buClr>
                <a:srgbClr val="000000"/>
              </a:buClr>
              <a:buSzPts val="900"/>
            </a:pPr>
            <a:r>
              <a:rPr lang="en-US" sz="1200" b="1">
                <a:solidFill>
                  <a:srgbClr val="1F2A3D"/>
                </a:solidFill>
                <a:latin typeface="Roboto"/>
                <a:ea typeface="Roboto"/>
                <a:cs typeface="Roboto"/>
                <a:sym typeface="Roboto"/>
              </a:rPr>
              <a:t>Container</a:t>
            </a:r>
            <a:endParaRPr sz="1867">
              <a:solidFill>
                <a:srgbClr val="000000"/>
              </a:solidFill>
              <a:latin typeface="Arial"/>
              <a:ea typeface="Arial"/>
              <a:cs typeface="Arial"/>
              <a:sym typeface="Arial"/>
            </a:endParaRPr>
          </a:p>
          <a:p>
            <a:pPr algn="ctr">
              <a:buClr>
                <a:srgbClr val="000000"/>
              </a:buClr>
              <a:buSzPts val="900"/>
            </a:pPr>
            <a:r>
              <a:rPr lang="en-US" sz="1200" b="1">
                <a:solidFill>
                  <a:srgbClr val="1F2A3D"/>
                </a:solidFill>
                <a:latin typeface="Roboto"/>
                <a:ea typeface="Roboto"/>
                <a:cs typeface="Roboto"/>
                <a:sym typeface="Roboto"/>
              </a:rPr>
              <a:t>Exec</a:t>
            </a:r>
            <a:endParaRPr sz="1867">
              <a:solidFill>
                <a:srgbClr val="000000"/>
              </a:solidFill>
              <a:latin typeface="Arial"/>
              <a:ea typeface="Arial"/>
              <a:cs typeface="Arial"/>
              <a:sym typeface="Arial"/>
            </a:endParaRPr>
          </a:p>
        </p:txBody>
      </p:sp>
      <p:sp>
        <p:nvSpPr>
          <p:cNvPr id="1688" name="Google Shape;1688;p42"/>
          <p:cNvSpPr/>
          <p:nvPr/>
        </p:nvSpPr>
        <p:spPr>
          <a:xfrm>
            <a:off x="8231203" y="3598470"/>
            <a:ext cx="2690303" cy="307722"/>
          </a:xfrm>
          <a:prstGeom prst="rect">
            <a:avLst/>
          </a:prstGeom>
          <a:noFill/>
          <a:ln>
            <a:noFill/>
          </a:ln>
        </p:spPr>
        <p:txBody>
          <a:bodyPr spcFirstLastPara="1" wrap="square" lIns="121900" tIns="60933" rIns="121900" bIns="60933" anchor="t" anchorCtr="0">
            <a:spAutoFit/>
          </a:bodyPr>
          <a:lstStyle/>
          <a:p>
            <a:pPr algn="ctr">
              <a:buClr>
                <a:srgbClr val="000000"/>
              </a:buClr>
              <a:buSzPts val="900"/>
            </a:pPr>
            <a:r>
              <a:rPr lang="en-US" sz="1200" b="1">
                <a:solidFill>
                  <a:srgbClr val="1F2A3D"/>
                </a:solidFill>
                <a:latin typeface="Roboto"/>
                <a:ea typeface="Roboto"/>
                <a:cs typeface="Roboto"/>
                <a:sym typeface="Roboto"/>
              </a:rPr>
              <a:t>namespaces</a:t>
            </a:r>
            <a:endParaRPr sz="1200" b="1">
              <a:solidFill>
                <a:srgbClr val="1F2A3D"/>
              </a:solidFill>
              <a:latin typeface="Arial"/>
              <a:ea typeface="Arial"/>
              <a:cs typeface="Arial"/>
              <a:sym typeface="Arial"/>
            </a:endParaRPr>
          </a:p>
        </p:txBody>
      </p:sp>
      <p:sp>
        <p:nvSpPr>
          <p:cNvPr id="1689" name="Google Shape;1689;p42"/>
          <p:cNvSpPr/>
          <p:nvPr/>
        </p:nvSpPr>
        <p:spPr>
          <a:xfrm>
            <a:off x="8275422" y="4294170"/>
            <a:ext cx="2646084" cy="287268"/>
          </a:xfrm>
          <a:prstGeom prst="rect">
            <a:avLst/>
          </a:prstGeom>
          <a:solidFill>
            <a:srgbClr val="1F2A3C">
              <a:alpha val="20000"/>
            </a:srgbClr>
          </a:solidFill>
          <a:ln>
            <a:noFill/>
          </a:ln>
        </p:spPr>
        <p:txBody>
          <a:bodyPr spcFirstLastPara="1" wrap="square" lIns="121900" tIns="60933" rIns="121900" bIns="60933" anchor="t" anchorCtr="0">
            <a:spAutoFit/>
          </a:bodyPr>
          <a:lstStyle/>
          <a:p>
            <a:pPr algn="ctr">
              <a:buClr>
                <a:srgbClr val="000000"/>
              </a:buClr>
              <a:buSzPts val="800"/>
            </a:pPr>
            <a:r>
              <a:rPr lang="en-US" sz="1067" b="1">
                <a:solidFill>
                  <a:srgbClr val="1F2A3D"/>
                </a:solidFill>
                <a:latin typeface="Roboto"/>
                <a:ea typeface="Roboto"/>
                <a:cs typeface="Roboto"/>
                <a:sym typeface="Roboto"/>
              </a:rPr>
              <a:t>KERNEL</a:t>
            </a:r>
            <a:endParaRPr sz="1067" b="1">
              <a:solidFill>
                <a:srgbClr val="1F2A3D"/>
              </a:solidFill>
              <a:latin typeface="Arial"/>
              <a:ea typeface="Arial"/>
              <a:cs typeface="Arial"/>
              <a:sym typeface="Arial"/>
            </a:endParaRPr>
          </a:p>
        </p:txBody>
      </p:sp>
      <p:sp>
        <p:nvSpPr>
          <p:cNvPr id="1690" name="Google Shape;1690;p42"/>
          <p:cNvSpPr/>
          <p:nvPr/>
        </p:nvSpPr>
        <p:spPr>
          <a:xfrm>
            <a:off x="8275422" y="4736399"/>
            <a:ext cx="2646084" cy="656640"/>
          </a:xfrm>
          <a:prstGeom prst="rect">
            <a:avLst/>
          </a:prstGeom>
          <a:solidFill>
            <a:srgbClr val="5E81BE"/>
          </a:solidFill>
          <a:ln>
            <a:noFill/>
          </a:ln>
        </p:spPr>
        <p:txBody>
          <a:bodyPr spcFirstLastPara="1" wrap="square" lIns="0" tIns="243833" rIns="0" bIns="243833" anchor="t" anchorCtr="0">
            <a:spAutoFit/>
          </a:bodyPr>
          <a:lstStyle/>
          <a:p>
            <a:pPr algn="ctr">
              <a:buClr>
                <a:srgbClr val="000000"/>
              </a:buClr>
              <a:buSzPts val="800"/>
            </a:pPr>
            <a:r>
              <a:rPr lang="en-US" sz="1067" b="1">
                <a:solidFill>
                  <a:schemeClr val="lt1"/>
                </a:solidFill>
                <a:latin typeface="Roboto"/>
                <a:ea typeface="Roboto"/>
                <a:cs typeface="Roboto"/>
                <a:sym typeface="Roboto"/>
              </a:rPr>
              <a:t>HYPERVISOR</a:t>
            </a:r>
            <a:endParaRPr sz="1067" b="1">
              <a:solidFill>
                <a:schemeClr val="lt1"/>
              </a:solidFill>
              <a:latin typeface="Arial"/>
              <a:ea typeface="Arial"/>
              <a:cs typeface="Arial"/>
              <a:sym typeface="Arial"/>
            </a:endParaRPr>
          </a:p>
        </p:txBody>
      </p:sp>
      <p:sp>
        <p:nvSpPr>
          <p:cNvPr id="1691" name="Google Shape;1691;p42"/>
          <p:cNvSpPr/>
          <p:nvPr/>
        </p:nvSpPr>
        <p:spPr>
          <a:xfrm>
            <a:off x="6250272" y="4903122"/>
            <a:ext cx="2423629" cy="305751"/>
          </a:xfrm>
          <a:prstGeom prst="rect">
            <a:avLst/>
          </a:prstGeom>
          <a:solidFill>
            <a:srgbClr val="1F2A3D"/>
          </a:solidFill>
          <a:ln>
            <a:noFill/>
          </a:ln>
        </p:spPr>
        <p:txBody>
          <a:bodyPr spcFirstLastPara="1" wrap="square" lIns="0" tIns="0" rIns="0" bIns="0" anchor="ctr" anchorCtr="0">
            <a:noAutofit/>
          </a:bodyPr>
          <a:lstStyle/>
          <a:p>
            <a:pPr algn="ctr">
              <a:buClr>
                <a:srgbClr val="000000"/>
              </a:buClr>
              <a:buSzPts val="800"/>
            </a:pPr>
            <a:r>
              <a:rPr lang="en-US" sz="1067" b="1">
                <a:solidFill>
                  <a:schemeClr val="lt1"/>
                </a:solidFill>
                <a:latin typeface="Roboto"/>
                <a:ea typeface="Roboto"/>
                <a:cs typeface="Roboto"/>
                <a:sym typeface="Roboto"/>
              </a:rPr>
              <a:t>HYPERVISOR VSOCK</a:t>
            </a:r>
            <a:r>
              <a:rPr lang="en-US" sz="1200" b="1">
                <a:solidFill>
                  <a:schemeClr val="lt1"/>
                </a:solidFill>
                <a:latin typeface="Roboto"/>
                <a:ea typeface="Roboto"/>
                <a:cs typeface="Roboto"/>
                <a:sym typeface="Roboto"/>
              </a:rPr>
              <a:t> socket</a:t>
            </a:r>
            <a:endParaRPr sz="1867">
              <a:solidFill>
                <a:srgbClr val="000000"/>
              </a:solidFill>
              <a:latin typeface="Arial"/>
              <a:ea typeface="Arial"/>
              <a:cs typeface="Arial"/>
              <a:sym typeface="Arial"/>
            </a:endParaRPr>
          </a:p>
        </p:txBody>
      </p:sp>
      <p:cxnSp>
        <p:nvCxnSpPr>
          <p:cNvPr id="1692" name="Google Shape;1692;p42"/>
          <p:cNvCxnSpPr/>
          <p:nvPr/>
        </p:nvCxnSpPr>
        <p:spPr>
          <a:xfrm>
            <a:off x="7520022" y="4090764"/>
            <a:ext cx="936372" cy="0"/>
          </a:xfrm>
          <a:prstGeom prst="straightConnector1">
            <a:avLst/>
          </a:prstGeom>
          <a:noFill/>
          <a:ln w="12700" cap="flat" cmpd="sng">
            <a:solidFill>
              <a:srgbClr val="1F2A3D"/>
            </a:solidFill>
            <a:prstDash val="dot"/>
            <a:round/>
            <a:headEnd type="none" w="sm" len="sm"/>
            <a:tailEnd type="triangle" w="med" len="med"/>
          </a:ln>
        </p:spPr>
      </p:cxnSp>
      <p:cxnSp>
        <p:nvCxnSpPr>
          <p:cNvPr id="1693" name="Google Shape;1693;p42"/>
          <p:cNvCxnSpPr/>
          <p:nvPr/>
        </p:nvCxnSpPr>
        <p:spPr>
          <a:xfrm>
            <a:off x="7520021" y="4090764"/>
            <a:ext cx="0" cy="699952"/>
          </a:xfrm>
          <a:prstGeom prst="straightConnector1">
            <a:avLst/>
          </a:prstGeom>
          <a:noFill/>
          <a:ln w="12700" cap="flat" cmpd="sng">
            <a:solidFill>
              <a:srgbClr val="1F2A3D"/>
            </a:solidFill>
            <a:prstDash val="dot"/>
            <a:round/>
            <a:headEnd type="none" w="sm" len="sm"/>
            <a:tailEnd type="none" w="sm" len="sm"/>
          </a:ln>
        </p:spPr>
      </p:cxnSp>
      <p:cxnSp>
        <p:nvCxnSpPr>
          <p:cNvPr id="1694" name="Google Shape;1694;p42"/>
          <p:cNvCxnSpPr/>
          <p:nvPr/>
        </p:nvCxnSpPr>
        <p:spPr>
          <a:xfrm rot="10800000">
            <a:off x="5399306" y="3675003"/>
            <a:ext cx="1162148" cy="0"/>
          </a:xfrm>
          <a:prstGeom prst="straightConnector1">
            <a:avLst/>
          </a:prstGeom>
          <a:noFill/>
          <a:ln w="12700" cap="flat" cmpd="sng">
            <a:solidFill>
              <a:srgbClr val="1F2A3D"/>
            </a:solidFill>
            <a:prstDash val="dot"/>
            <a:round/>
            <a:headEnd type="none" w="sm" len="sm"/>
            <a:tailEnd type="none" w="sm" len="sm"/>
          </a:ln>
        </p:spPr>
      </p:cxnSp>
      <p:cxnSp>
        <p:nvCxnSpPr>
          <p:cNvPr id="1695" name="Google Shape;1695;p42"/>
          <p:cNvCxnSpPr/>
          <p:nvPr/>
        </p:nvCxnSpPr>
        <p:spPr>
          <a:xfrm rot="10800000">
            <a:off x="5399306" y="3082929"/>
            <a:ext cx="1162148" cy="0"/>
          </a:xfrm>
          <a:prstGeom prst="straightConnector1">
            <a:avLst/>
          </a:prstGeom>
          <a:noFill/>
          <a:ln w="12700" cap="flat" cmpd="sng">
            <a:solidFill>
              <a:srgbClr val="1F2A3D"/>
            </a:solidFill>
            <a:prstDash val="dot"/>
            <a:round/>
            <a:headEnd type="none" w="sm" len="sm"/>
            <a:tailEnd type="none" w="sm" len="sm"/>
          </a:ln>
        </p:spPr>
      </p:cxnSp>
      <p:sp>
        <p:nvSpPr>
          <p:cNvPr id="1696" name="Google Shape;1696;p42"/>
          <p:cNvSpPr txBox="1"/>
          <p:nvPr/>
        </p:nvSpPr>
        <p:spPr>
          <a:xfrm>
            <a:off x="2761018" y="2591152"/>
            <a:ext cx="1154113" cy="395192"/>
          </a:xfrm>
          <a:prstGeom prst="rect">
            <a:avLst/>
          </a:prstGeom>
          <a:noFill/>
          <a:ln>
            <a:noFill/>
          </a:ln>
        </p:spPr>
        <p:txBody>
          <a:bodyPr spcFirstLastPara="1" wrap="square" lIns="121900" tIns="121900" rIns="121900" bIns="121900" anchor="ctr" anchorCtr="0">
            <a:noAutofit/>
          </a:bodyPr>
          <a:lstStyle/>
          <a:p>
            <a:pPr>
              <a:buClr>
                <a:srgbClr val="000000"/>
              </a:buClr>
              <a:buSzPts val="2400"/>
            </a:pPr>
            <a:r>
              <a:rPr lang="en-US" sz="1200" b="1">
                <a:solidFill>
                  <a:srgbClr val="1F2A3D"/>
                </a:solidFill>
                <a:latin typeface="Roboto"/>
                <a:ea typeface="Roboto"/>
                <a:cs typeface="Roboto"/>
                <a:sym typeface="Roboto"/>
              </a:rPr>
              <a:t>OCI cmd/spec</a:t>
            </a:r>
            <a:endParaRPr sz="1200" b="1">
              <a:solidFill>
                <a:srgbClr val="1F2A3D"/>
              </a:solidFill>
              <a:latin typeface="Roboto"/>
              <a:ea typeface="Roboto"/>
              <a:cs typeface="Roboto"/>
              <a:sym typeface="Roboto"/>
            </a:endParaRPr>
          </a:p>
        </p:txBody>
      </p:sp>
      <p:cxnSp>
        <p:nvCxnSpPr>
          <p:cNvPr id="1697" name="Google Shape;1697;p42"/>
          <p:cNvCxnSpPr/>
          <p:nvPr/>
        </p:nvCxnSpPr>
        <p:spPr>
          <a:xfrm rot="10800000">
            <a:off x="2513253" y="3348924"/>
            <a:ext cx="237039" cy="0"/>
          </a:xfrm>
          <a:prstGeom prst="straightConnector1">
            <a:avLst/>
          </a:prstGeom>
          <a:noFill/>
          <a:ln w="12700" cap="flat" cmpd="sng">
            <a:solidFill>
              <a:srgbClr val="1F2A3D"/>
            </a:solidFill>
            <a:prstDash val="dot"/>
            <a:round/>
            <a:headEnd type="none" w="sm" len="sm"/>
            <a:tailEnd type="none" w="sm" len="sm"/>
          </a:ln>
        </p:spPr>
      </p:cxnSp>
      <p:cxnSp>
        <p:nvCxnSpPr>
          <p:cNvPr id="1698" name="Google Shape;1698;p42"/>
          <p:cNvCxnSpPr/>
          <p:nvPr/>
        </p:nvCxnSpPr>
        <p:spPr>
          <a:xfrm>
            <a:off x="2761363" y="3094744"/>
            <a:ext cx="0" cy="514483"/>
          </a:xfrm>
          <a:prstGeom prst="straightConnector1">
            <a:avLst/>
          </a:prstGeom>
          <a:noFill/>
          <a:ln w="12700" cap="flat" cmpd="sng">
            <a:solidFill>
              <a:srgbClr val="1F2A3D"/>
            </a:solidFill>
            <a:prstDash val="dot"/>
            <a:round/>
            <a:headEnd type="none" w="sm" len="sm"/>
            <a:tailEnd type="none" w="sm" len="sm"/>
          </a:ln>
        </p:spPr>
      </p:cxnSp>
      <p:sp>
        <p:nvSpPr>
          <p:cNvPr id="1699" name="Google Shape;1699;p42"/>
          <p:cNvSpPr txBox="1"/>
          <p:nvPr/>
        </p:nvSpPr>
        <p:spPr>
          <a:xfrm>
            <a:off x="2803846" y="3731712"/>
            <a:ext cx="1154113" cy="395192"/>
          </a:xfrm>
          <a:prstGeom prst="rect">
            <a:avLst/>
          </a:prstGeom>
          <a:noFill/>
          <a:ln>
            <a:noFill/>
          </a:ln>
        </p:spPr>
        <p:txBody>
          <a:bodyPr spcFirstLastPara="1" wrap="square" lIns="121900" tIns="121900" rIns="121900" bIns="121900" anchor="ctr" anchorCtr="0">
            <a:noAutofit/>
          </a:bodyPr>
          <a:lstStyle/>
          <a:p>
            <a:pPr>
              <a:buClr>
                <a:srgbClr val="000000"/>
              </a:buClr>
              <a:buSzPts val="2400"/>
            </a:pPr>
            <a:r>
              <a:rPr lang="en-US" sz="1200" b="1">
                <a:solidFill>
                  <a:srgbClr val="1F2A3D"/>
                </a:solidFill>
                <a:latin typeface="Roboto"/>
                <a:ea typeface="Roboto"/>
                <a:cs typeface="Roboto"/>
                <a:sym typeface="Roboto"/>
              </a:rPr>
              <a:t>I/O</a:t>
            </a:r>
            <a:endParaRPr sz="1200" b="1">
              <a:solidFill>
                <a:srgbClr val="1F2A3D"/>
              </a:solidFill>
              <a:latin typeface="Roboto"/>
              <a:ea typeface="Roboto"/>
              <a:cs typeface="Roboto"/>
              <a:sym typeface="Roboto"/>
            </a:endParaRPr>
          </a:p>
        </p:txBody>
      </p:sp>
      <p:sp>
        <p:nvSpPr>
          <p:cNvPr id="1700" name="Google Shape;1700;p42"/>
          <p:cNvSpPr txBox="1"/>
          <p:nvPr/>
        </p:nvSpPr>
        <p:spPr>
          <a:xfrm>
            <a:off x="5635445" y="3731712"/>
            <a:ext cx="1154113" cy="395192"/>
          </a:xfrm>
          <a:prstGeom prst="rect">
            <a:avLst/>
          </a:prstGeom>
          <a:noFill/>
          <a:ln>
            <a:noFill/>
          </a:ln>
        </p:spPr>
        <p:txBody>
          <a:bodyPr spcFirstLastPara="1" wrap="square" lIns="121900" tIns="121900" rIns="121900" bIns="121900" anchor="ctr" anchorCtr="0">
            <a:noAutofit/>
          </a:bodyPr>
          <a:lstStyle/>
          <a:p>
            <a:pPr>
              <a:buClr>
                <a:srgbClr val="000000"/>
              </a:buClr>
              <a:buSzPts val="2400"/>
            </a:pPr>
            <a:r>
              <a:rPr lang="en-US" sz="1200" b="1">
                <a:solidFill>
                  <a:srgbClr val="1F2A3D"/>
                </a:solidFill>
                <a:latin typeface="Roboto"/>
                <a:ea typeface="Roboto"/>
                <a:cs typeface="Roboto"/>
                <a:sym typeface="Roboto"/>
              </a:rPr>
              <a:t>gRPC</a:t>
            </a:r>
            <a:endParaRPr sz="1200" b="1">
              <a:solidFill>
                <a:srgbClr val="1F2A3D"/>
              </a:solidFill>
              <a:latin typeface="Roboto"/>
              <a:ea typeface="Roboto"/>
              <a:cs typeface="Roboto"/>
              <a:sym typeface="Roboto"/>
            </a:endParaRPr>
          </a:p>
        </p:txBody>
      </p:sp>
      <p:sp>
        <p:nvSpPr>
          <p:cNvPr id="1701" name="Google Shape;1701;p42"/>
          <p:cNvSpPr txBox="1"/>
          <p:nvPr/>
        </p:nvSpPr>
        <p:spPr>
          <a:xfrm>
            <a:off x="5635445" y="2699552"/>
            <a:ext cx="1154113" cy="395192"/>
          </a:xfrm>
          <a:prstGeom prst="rect">
            <a:avLst/>
          </a:prstGeom>
          <a:noFill/>
          <a:ln>
            <a:noFill/>
          </a:ln>
        </p:spPr>
        <p:txBody>
          <a:bodyPr spcFirstLastPara="1" wrap="square" lIns="121900" tIns="121900" rIns="121900" bIns="121900" anchor="ctr" anchorCtr="0">
            <a:noAutofit/>
          </a:bodyPr>
          <a:lstStyle/>
          <a:p>
            <a:pPr>
              <a:buClr>
                <a:srgbClr val="000000"/>
              </a:buClr>
              <a:buSzPts val="2400"/>
            </a:pPr>
            <a:r>
              <a:rPr lang="en-US" sz="1200" b="1">
                <a:solidFill>
                  <a:srgbClr val="1F2A3D"/>
                </a:solidFill>
                <a:latin typeface="Roboto"/>
                <a:ea typeface="Roboto"/>
                <a:cs typeface="Roboto"/>
                <a:sym typeface="Roboto"/>
              </a:rPr>
              <a:t>gRPC</a:t>
            </a:r>
            <a:endParaRPr sz="1200" b="1">
              <a:solidFill>
                <a:srgbClr val="1F2A3D"/>
              </a:solidFill>
              <a:latin typeface="Roboto"/>
              <a:ea typeface="Roboto"/>
              <a:cs typeface="Roboto"/>
              <a:sym typeface="Roboto"/>
            </a:endParaRPr>
          </a:p>
        </p:txBody>
      </p:sp>
      <p:sp>
        <p:nvSpPr>
          <p:cNvPr id="1702" name="Google Shape;1702;p42"/>
          <p:cNvSpPr/>
          <p:nvPr/>
        </p:nvSpPr>
        <p:spPr>
          <a:xfrm>
            <a:off x="986035" y="3156033"/>
            <a:ext cx="1365600" cy="410400"/>
          </a:xfrm>
          <a:prstGeom prst="rect">
            <a:avLst/>
          </a:prstGeom>
          <a:solidFill>
            <a:srgbClr val="5E81BE">
              <a:alpha val="29411"/>
            </a:srgbClr>
          </a:solidFill>
          <a:ln>
            <a:noFill/>
          </a:ln>
        </p:spPr>
        <p:txBody>
          <a:bodyPr spcFirstLastPara="1" wrap="square" lIns="121900" tIns="121900" rIns="121900" bIns="121900" anchor="t" anchorCtr="0">
            <a:noAutofit/>
          </a:bodyPr>
          <a:lstStyle/>
          <a:p>
            <a:pPr algn="ctr">
              <a:buClr>
                <a:srgbClr val="000000"/>
              </a:buClr>
              <a:buSzPts val="800"/>
            </a:pPr>
            <a:r>
              <a:rPr lang="en-US" sz="1067" b="1">
                <a:solidFill>
                  <a:srgbClr val="1F2A3D"/>
                </a:solidFill>
                <a:latin typeface="Roboto"/>
                <a:ea typeface="Roboto"/>
                <a:cs typeface="Roboto"/>
                <a:sym typeface="Roboto"/>
              </a:rPr>
              <a:t>KUBERNETES</a:t>
            </a:r>
            <a:endParaRPr sz="1067" b="1">
              <a:solidFill>
                <a:srgbClr val="1F2A3D"/>
              </a:solidFill>
              <a:latin typeface="Arial"/>
              <a:ea typeface="Arial"/>
              <a:cs typeface="Arial"/>
              <a:sym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6"/>
          <p:cNvSpPr txBox="1">
            <a:spLocks noGrp="1"/>
          </p:cNvSpPr>
          <p:nvPr>
            <p:ph type="title"/>
          </p:nvPr>
        </p:nvSpPr>
        <p:spPr>
          <a:xfrm>
            <a:off x="609600" y="121920"/>
            <a:ext cx="7803181" cy="1023600"/>
          </a:xfrm>
          <a:prstGeom prst="rect">
            <a:avLst/>
          </a:prstGeom>
          <a:noFill/>
          <a:ln>
            <a:noFill/>
          </a:ln>
        </p:spPr>
        <p:txBody>
          <a:bodyPr spcFirstLastPara="1" vert="horz" wrap="square" lIns="121900" tIns="121900" rIns="121900" bIns="121900" rtlCol="0" anchor="ctr" anchorCtr="0">
            <a:noAutofit/>
          </a:bodyPr>
          <a:lstStyle/>
          <a:p>
            <a:r>
              <a:rPr lang="en-US" dirty="0"/>
              <a:t>Evolution</a:t>
            </a:r>
            <a:endParaRPr dirty="0"/>
          </a:p>
        </p:txBody>
      </p:sp>
      <p:sp>
        <p:nvSpPr>
          <p:cNvPr id="202" name="Google Shape;202;p6"/>
          <p:cNvSpPr txBox="1">
            <a:spLocks noGrp="1"/>
          </p:cNvSpPr>
          <p:nvPr>
            <p:ph type="body" idx="1"/>
          </p:nvPr>
        </p:nvSpPr>
        <p:spPr>
          <a:xfrm>
            <a:off x="609600" y="1330036"/>
            <a:ext cx="5418667" cy="4521200"/>
          </a:xfrm>
          <a:prstGeom prst="rect">
            <a:avLst/>
          </a:prstGeom>
          <a:noFill/>
          <a:ln>
            <a:noFill/>
          </a:ln>
        </p:spPr>
        <p:txBody>
          <a:bodyPr spcFirstLastPara="1" wrap="square" lIns="121900" tIns="60933" rIns="121900" bIns="60933" anchor="t" anchorCtr="0">
            <a:noAutofit/>
          </a:bodyPr>
          <a:lstStyle/>
          <a:p>
            <a:pPr marL="0" indent="0">
              <a:lnSpc>
                <a:spcPct val="100000"/>
              </a:lnSpc>
              <a:spcBef>
                <a:spcPts val="0"/>
              </a:spcBef>
              <a:buClr>
                <a:srgbClr val="000000"/>
              </a:buClr>
              <a:buSzPts val="2400"/>
              <a:buNone/>
            </a:pPr>
            <a:r>
              <a:rPr lang="en-US" sz="3200" b="1">
                <a:solidFill>
                  <a:srgbClr val="F15B3E"/>
                </a:solidFill>
                <a:latin typeface="Roboto"/>
                <a:ea typeface="Roboto"/>
                <a:cs typeface="Roboto"/>
                <a:sym typeface="Roboto"/>
              </a:rPr>
              <a:t>The speed of containers, </a:t>
            </a:r>
            <a:endParaRPr sz="1867">
              <a:solidFill>
                <a:srgbClr val="000000"/>
              </a:solidFill>
              <a:latin typeface="Arial"/>
              <a:ea typeface="Arial"/>
              <a:cs typeface="Arial"/>
              <a:sym typeface="Arial"/>
            </a:endParaRPr>
          </a:p>
          <a:p>
            <a:pPr marL="0" indent="0">
              <a:lnSpc>
                <a:spcPct val="100000"/>
              </a:lnSpc>
              <a:spcBef>
                <a:spcPts val="0"/>
              </a:spcBef>
              <a:buClr>
                <a:srgbClr val="000000"/>
              </a:buClr>
              <a:buSzPts val="2400"/>
              <a:buNone/>
            </a:pPr>
            <a:r>
              <a:rPr lang="en-US" sz="3200" b="1">
                <a:solidFill>
                  <a:srgbClr val="1F2A3D"/>
                </a:solidFill>
                <a:latin typeface="Roboto"/>
                <a:ea typeface="Roboto"/>
                <a:cs typeface="Roboto"/>
                <a:sym typeface="Roboto"/>
              </a:rPr>
              <a:t>the security of VMs.</a:t>
            </a:r>
            <a:endParaRPr sz="1600">
              <a:solidFill>
                <a:srgbClr val="1F2A3C"/>
              </a:solidFill>
              <a:latin typeface="Roboto"/>
              <a:ea typeface="Roboto"/>
              <a:cs typeface="Roboto"/>
              <a:sym typeface="Roboto"/>
            </a:endParaRPr>
          </a:p>
        </p:txBody>
      </p:sp>
      <p:pic>
        <p:nvPicPr>
          <p:cNvPr id="203" name="Google Shape;203;p6"/>
          <p:cNvPicPr preferRelativeResize="0"/>
          <p:nvPr/>
        </p:nvPicPr>
        <p:blipFill>
          <a:blip r:embed="rId3">
            <a:alphaModFix/>
          </a:blip>
          <a:stretch>
            <a:fillRect/>
          </a:stretch>
        </p:blipFill>
        <p:spPr>
          <a:xfrm>
            <a:off x="4419063" y="1984900"/>
            <a:ext cx="7587572" cy="4416101"/>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517639-04FC-894C-9309-163EA6D7DC4A}"/>
              </a:ext>
            </a:extLst>
          </p:cNvPr>
          <p:cNvSpPr>
            <a:spLocks noGrp="1"/>
          </p:cNvSpPr>
          <p:nvPr>
            <p:ph type="title"/>
          </p:nvPr>
        </p:nvSpPr>
        <p:spPr/>
        <p:txBody>
          <a:bodyPr>
            <a:normAutofit/>
          </a:bodyPr>
          <a:lstStyle/>
          <a:p>
            <a:r>
              <a:rPr kumimoji="1" lang="en-US" altLang="zh-CN" sz="2400" b="1" dirty="0"/>
              <a:t>Future of Kata</a:t>
            </a:r>
            <a:endParaRPr kumimoji="1" lang="zh-CN" altLang="en-US" sz="2400" b="1" dirty="0"/>
          </a:p>
        </p:txBody>
      </p:sp>
      <p:sp>
        <p:nvSpPr>
          <p:cNvPr id="3" name="内容占位符 2">
            <a:extLst>
              <a:ext uri="{FF2B5EF4-FFF2-40B4-BE49-F238E27FC236}">
                <a16:creationId xmlns:a16="http://schemas.microsoft.com/office/drawing/2014/main" id="{0C8A4C60-56C0-2747-AC12-5D0EF6CB65E6}"/>
              </a:ext>
            </a:extLst>
          </p:cNvPr>
          <p:cNvSpPr>
            <a:spLocks noGrp="1"/>
          </p:cNvSpPr>
          <p:nvPr>
            <p:ph idx="1"/>
          </p:nvPr>
        </p:nvSpPr>
        <p:spPr/>
        <p:txBody>
          <a:bodyPr/>
          <a:lstStyle/>
          <a:p>
            <a:r>
              <a:rPr kumimoji="1" lang="en-US" altLang="zh-CN" dirty="0"/>
              <a:t>Confidential Container ??</a:t>
            </a:r>
          </a:p>
        </p:txBody>
      </p:sp>
    </p:spTree>
    <p:extLst>
      <p:ext uri="{BB962C8B-B14F-4D97-AF65-F5344CB8AC3E}">
        <p14:creationId xmlns:p14="http://schemas.microsoft.com/office/powerpoint/2010/main" val="17580702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37ED60-B8A2-7444-BD26-4B8BB0F6AA0C}"/>
              </a:ext>
            </a:extLst>
          </p:cNvPr>
          <p:cNvSpPr>
            <a:spLocks noGrp="1"/>
          </p:cNvSpPr>
          <p:nvPr>
            <p:ph type="title"/>
          </p:nvPr>
        </p:nvSpPr>
        <p:spPr/>
        <p:txBody>
          <a:bodyPr/>
          <a:lstStyle/>
          <a:p>
            <a:r>
              <a:rPr kumimoji="1" lang="en-US" altLang="zh-CN" dirty="0"/>
              <a:t>K8s runtime overview</a:t>
            </a:r>
            <a:endParaRPr kumimoji="1" lang="zh-CN" altLang="en-US" dirty="0"/>
          </a:p>
        </p:txBody>
      </p:sp>
      <p:pic>
        <p:nvPicPr>
          <p:cNvPr id="4" name="图片 3">
            <a:extLst>
              <a:ext uri="{FF2B5EF4-FFF2-40B4-BE49-F238E27FC236}">
                <a16:creationId xmlns:a16="http://schemas.microsoft.com/office/drawing/2014/main" id="{F51CFB1C-6265-A04E-BDC3-DED5BE0541A8}"/>
              </a:ext>
            </a:extLst>
          </p:cNvPr>
          <p:cNvPicPr>
            <a:picLocks noChangeAspect="1"/>
          </p:cNvPicPr>
          <p:nvPr/>
        </p:nvPicPr>
        <p:blipFill>
          <a:blip r:embed="rId2"/>
          <a:stretch>
            <a:fillRect/>
          </a:stretch>
        </p:blipFill>
        <p:spPr>
          <a:xfrm>
            <a:off x="1574800" y="1690688"/>
            <a:ext cx="9042400" cy="3048000"/>
          </a:xfrm>
          <a:prstGeom prst="rect">
            <a:avLst/>
          </a:prstGeom>
        </p:spPr>
      </p:pic>
      <p:sp>
        <p:nvSpPr>
          <p:cNvPr id="5" name="文本框 4">
            <a:extLst>
              <a:ext uri="{FF2B5EF4-FFF2-40B4-BE49-F238E27FC236}">
                <a16:creationId xmlns:a16="http://schemas.microsoft.com/office/drawing/2014/main" id="{6C17FE4C-EC8F-C047-B022-19F506BEC0F5}"/>
              </a:ext>
            </a:extLst>
          </p:cNvPr>
          <p:cNvSpPr txBox="1"/>
          <p:nvPr/>
        </p:nvSpPr>
        <p:spPr>
          <a:xfrm>
            <a:off x="3459844" y="5169436"/>
            <a:ext cx="7270909" cy="1323439"/>
          </a:xfrm>
          <a:prstGeom prst="rect">
            <a:avLst/>
          </a:prstGeom>
          <a:noFill/>
        </p:spPr>
        <p:txBody>
          <a:bodyPr wrap="square" rtlCol="0">
            <a:spAutoFit/>
          </a:bodyPr>
          <a:lstStyle/>
          <a:p>
            <a:pPr marL="285750" indent="-285750">
              <a:buFont typeface="Arial" panose="020B0604020202020204" pitchFamily="34" charset="0"/>
              <a:buChar char="•"/>
            </a:pPr>
            <a:r>
              <a:rPr kumimoji="1" lang="en-US" altLang="zh-CN" sz="2000" dirty="0"/>
              <a:t>High Level Runtime (CRI – container runtime interface)</a:t>
            </a:r>
          </a:p>
          <a:p>
            <a:pPr marL="742950" lvl="1" indent="-285750">
              <a:buFont typeface="Arial" panose="020B0604020202020204" pitchFamily="34" charset="0"/>
              <a:buChar char="•"/>
            </a:pPr>
            <a:r>
              <a:rPr kumimoji="1" lang="en-US" altLang="zh-CN" sz="2000" dirty="0"/>
              <a:t>Docker, containerd, cri-o</a:t>
            </a:r>
          </a:p>
          <a:p>
            <a:pPr marL="285750" indent="-285750">
              <a:buFont typeface="Arial" panose="020B0604020202020204" pitchFamily="34" charset="0"/>
              <a:buChar char="•"/>
            </a:pPr>
            <a:r>
              <a:rPr kumimoji="1" lang="en-US" altLang="zh-CN" sz="2000" dirty="0"/>
              <a:t>Low level Runtime (OCI - open container initiative)</a:t>
            </a:r>
          </a:p>
          <a:p>
            <a:pPr marL="742950" lvl="1" indent="-285750">
              <a:buFont typeface="Arial" panose="020B0604020202020204" pitchFamily="34" charset="0"/>
              <a:buChar char="•"/>
            </a:pPr>
            <a:r>
              <a:rPr kumimoji="1" lang="en-US" altLang="zh-CN" sz="2000" dirty="0"/>
              <a:t>runc, kata-container, </a:t>
            </a:r>
            <a:r>
              <a:rPr kumimoji="1" lang="en-US" altLang="zh-CN" sz="2000" dirty="0" err="1"/>
              <a:t>gVisor</a:t>
            </a:r>
            <a:r>
              <a:rPr kumimoji="1" lang="en-US" altLang="zh-CN" sz="2000" dirty="0"/>
              <a:t>(</a:t>
            </a:r>
            <a:r>
              <a:rPr kumimoji="1" lang="en-US" altLang="zh-CN" sz="2000" dirty="0" err="1"/>
              <a:t>runsc</a:t>
            </a:r>
            <a:r>
              <a:rPr kumimoji="1" lang="en-US" altLang="zh-CN" sz="2000" dirty="0"/>
              <a:t>)</a:t>
            </a:r>
            <a:endParaRPr kumimoji="1" lang="zh-CN" altLang="en-US" sz="2000" dirty="0"/>
          </a:p>
        </p:txBody>
      </p:sp>
    </p:spTree>
    <p:extLst>
      <p:ext uri="{BB962C8B-B14F-4D97-AF65-F5344CB8AC3E}">
        <p14:creationId xmlns:p14="http://schemas.microsoft.com/office/powerpoint/2010/main" val="5962618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E52ED5-05CF-6749-82B1-4951C4E62449}"/>
              </a:ext>
            </a:extLst>
          </p:cNvPr>
          <p:cNvSpPr>
            <a:spLocks noGrp="1"/>
          </p:cNvSpPr>
          <p:nvPr>
            <p:ph type="title"/>
          </p:nvPr>
        </p:nvSpPr>
        <p:spPr/>
        <p:txBody>
          <a:bodyPr/>
          <a:lstStyle/>
          <a:p>
            <a:r>
              <a:rPr kumimoji="1" lang="en-US" altLang="zh-CN" dirty="0"/>
              <a:t>Config CRI</a:t>
            </a:r>
            <a:endParaRPr kumimoji="1" lang="zh-CN" altLang="en-US" dirty="0"/>
          </a:p>
        </p:txBody>
      </p:sp>
      <p:pic>
        <p:nvPicPr>
          <p:cNvPr id="4" name="图片 3">
            <a:extLst>
              <a:ext uri="{FF2B5EF4-FFF2-40B4-BE49-F238E27FC236}">
                <a16:creationId xmlns:a16="http://schemas.microsoft.com/office/drawing/2014/main" id="{4E90FA43-111C-994D-9244-A423D5FF8D6B}"/>
              </a:ext>
            </a:extLst>
          </p:cNvPr>
          <p:cNvPicPr>
            <a:picLocks noChangeAspect="1"/>
          </p:cNvPicPr>
          <p:nvPr/>
        </p:nvPicPr>
        <p:blipFill>
          <a:blip r:embed="rId2"/>
          <a:stretch>
            <a:fillRect/>
          </a:stretch>
        </p:blipFill>
        <p:spPr>
          <a:xfrm>
            <a:off x="838200" y="2212097"/>
            <a:ext cx="10216979" cy="4485772"/>
          </a:xfrm>
          <a:prstGeom prst="rect">
            <a:avLst/>
          </a:prstGeom>
        </p:spPr>
      </p:pic>
    </p:spTree>
    <p:extLst>
      <p:ext uri="{BB962C8B-B14F-4D97-AF65-F5344CB8AC3E}">
        <p14:creationId xmlns:p14="http://schemas.microsoft.com/office/powerpoint/2010/main" val="37716575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D0F7B3-4A1E-344F-A1E9-B291B6F09D2C}"/>
              </a:ext>
            </a:extLst>
          </p:cNvPr>
          <p:cNvSpPr>
            <a:spLocks noGrp="1"/>
          </p:cNvSpPr>
          <p:nvPr>
            <p:ph type="title"/>
          </p:nvPr>
        </p:nvSpPr>
        <p:spPr>
          <a:xfrm>
            <a:off x="329500" y="185352"/>
            <a:ext cx="10515600" cy="1325563"/>
          </a:xfrm>
        </p:spPr>
        <p:txBody>
          <a:bodyPr/>
          <a:lstStyle/>
          <a:p>
            <a:r>
              <a:rPr kumimoji="1" lang="en-US" altLang="zh-CN" dirty="0"/>
              <a:t>Config OCI</a:t>
            </a:r>
            <a:endParaRPr kumimoji="1" lang="zh-CN" altLang="en-US" dirty="0"/>
          </a:p>
        </p:txBody>
      </p:sp>
      <p:pic>
        <p:nvPicPr>
          <p:cNvPr id="4" name="图片 3">
            <a:extLst>
              <a:ext uri="{FF2B5EF4-FFF2-40B4-BE49-F238E27FC236}">
                <a16:creationId xmlns:a16="http://schemas.microsoft.com/office/drawing/2014/main" id="{9620E4FD-C0F4-AA4F-9B17-61E986591C83}"/>
              </a:ext>
            </a:extLst>
          </p:cNvPr>
          <p:cNvPicPr>
            <a:picLocks noChangeAspect="1"/>
          </p:cNvPicPr>
          <p:nvPr/>
        </p:nvPicPr>
        <p:blipFill>
          <a:blip r:embed="rId2"/>
          <a:stretch>
            <a:fillRect/>
          </a:stretch>
        </p:blipFill>
        <p:spPr>
          <a:xfrm>
            <a:off x="3373395" y="1290194"/>
            <a:ext cx="8489105" cy="5382454"/>
          </a:xfrm>
          <a:prstGeom prst="rect">
            <a:avLst/>
          </a:prstGeom>
        </p:spPr>
      </p:pic>
    </p:spTree>
    <p:extLst>
      <p:ext uri="{BB962C8B-B14F-4D97-AF65-F5344CB8AC3E}">
        <p14:creationId xmlns:p14="http://schemas.microsoft.com/office/powerpoint/2010/main" val="5668053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622D15-B460-B14E-94BB-6132EF454555}"/>
              </a:ext>
            </a:extLst>
          </p:cNvPr>
          <p:cNvSpPr>
            <a:spLocks noGrp="1"/>
          </p:cNvSpPr>
          <p:nvPr>
            <p:ph type="title"/>
          </p:nvPr>
        </p:nvSpPr>
        <p:spPr/>
        <p:txBody>
          <a:bodyPr/>
          <a:lstStyle/>
          <a:p>
            <a:r>
              <a:rPr kumimoji="1" lang="en-US" altLang="zh-CN" dirty="0"/>
              <a:t>Container history</a:t>
            </a:r>
            <a:endParaRPr kumimoji="1" lang="zh-CN" altLang="en-US" dirty="0"/>
          </a:p>
        </p:txBody>
      </p:sp>
      <p:sp>
        <p:nvSpPr>
          <p:cNvPr id="3" name="内容占位符 2">
            <a:extLst>
              <a:ext uri="{FF2B5EF4-FFF2-40B4-BE49-F238E27FC236}">
                <a16:creationId xmlns:a16="http://schemas.microsoft.com/office/drawing/2014/main" id="{B60850E2-F794-ED41-971F-27E2CDAFED2A}"/>
              </a:ext>
            </a:extLst>
          </p:cNvPr>
          <p:cNvSpPr>
            <a:spLocks noGrp="1"/>
          </p:cNvSpPr>
          <p:nvPr>
            <p:ph idx="1"/>
          </p:nvPr>
        </p:nvSpPr>
        <p:spPr/>
        <p:txBody>
          <a:bodyPr/>
          <a:lstStyle/>
          <a:p>
            <a:r>
              <a:rPr kumimoji="1" lang="en-US" altLang="zh-CN" dirty="0"/>
              <a:t>Namespace</a:t>
            </a:r>
          </a:p>
          <a:p>
            <a:r>
              <a:rPr kumimoji="1" lang="en-US" altLang="zh-CN" dirty="0"/>
              <a:t>Cgroup</a:t>
            </a:r>
          </a:p>
          <a:p>
            <a:r>
              <a:rPr kumimoji="1" lang="en-US" altLang="zh-CN" dirty="0" err="1"/>
              <a:t>CoW</a:t>
            </a:r>
            <a:r>
              <a:rPr kumimoji="1" lang="en-US" altLang="zh-CN" dirty="0"/>
              <a:t> filesystem</a:t>
            </a:r>
          </a:p>
          <a:p>
            <a:r>
              <a:rPr kumimoji="1" lang="en-US" altLang="zh-CN" dirty="0"/>
              <a:t>LXC</a:t>
            </a:r>
          </a:p>
          <a:p>
            <a:r>
              <a:rPr kumimoji="1" lang="en-US" altLang="zh-CN" dirty="0"/>
              <a:t>Docker</a:t>
            </a:r>
            <a:endParaRPr kumimoji="1" lang="zh-CN" altLang="en-US" dirty="0"/>
          </a:p>
        </p:txBody>
      </p:sp>
    </p:spTree>
    <p:extLst>
      <p:ext uri="{BB962C8B-B14F-4D97-AF65-F5344CB8AC3E}">
        <p14:creationId xmlns:p14="http://schemas.microsoft.com/office/powerpoint/2010/main" val="11253735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73D4AD-3CB9-2846-A7BA-BDD477EE084C}"/>
              </a:ext>
            </a:extLst>
          </p:cNvPr>
          <p:cNvSpPr>
            <a:spLocks noGrp="1"/>
          </p:cNvSpPr>
          <p:nvPr>
            <p:ph type="title"/>
          </p:nvPr>
        </p:nvSpPr>
        <p:spPr>
          <a:xfrm>
            <a:off x="92675" y="47712"/>
            <a:ext cx="10515600" cy="1325563"/>
          </a:xfrm>
        </p:spPr>
        <p:txBody>
          <a:bodyPr/>
          <a:lstStyle/>
          <a:p>
            <a:r>
              <a:rPr kumimoji="1" lang="en-US" altLang="zh-CN" dirty="0"/>
              <a:t>Namespace</a:t>
            </a:r>
            <a:endParaRPr kumimoji="1" lang="zh-CN" altLang="en-US" dirty="0"/>
          </a:p>
        </p:txBody>
      </p:sp>
      <p:pic>
        <p:nvPicPr>
          <p:cNvPr id="4" name="图片 3">
            <a:extLst>
              <a:ext uri="{FF2B5EF4-FFF2-40B4-BE49-F238E27FC236}">
                <a16:creationId xmlns:a16="http://schemas.microsoft.com/office/drawing/2014/main" id="{8951412F-E6A8-FA4E-AB30-861A3303882F}"/>
              </a:ext>
            </a:extLst>
          </p:cNvPr>
          <p:cNvPicPr>
            <a:picLocks noChangeAspect="1"/>
          </p:cNvPicPr>
          <p:nvPr/>
        </p:nvPicPr>
        <p:blipFill>
          <a:blip r:embed="rId2"/>
          <a:stretch>
            <a:fillRect/>
          </a:stretch>
        </p:blipFill>
        <p:spPr>
          <a:xfrm>
            <a:off x="7251528" y="3893470"/>
            <a:ext cx="4959088" cy="1888766"/>
          </a:xfrm>
          <a:prstGeom prst="rect">
            <a:avLst/>
          </a:prstGeom>
        </p:spPr>
      </p:pic>
      <p:pic>
        <p:nvPicPr>
          <p:cNvPr id="5" name="图片 4">
            <a:extLst>
              <a:ext uri="{FF2B5EF4-FFF2-40B4-BE49-F238E27FC236}">
                <a16:creationId xmlns:a16="http://schemas.microsoft.com/office/drawing/2014/main" id="{E5FFFBBC-DA96-C246-B900-B6AB1DEC6ECC}"/>
              </a:ext>
            </a:extLst>
          </p:cNvPr>
          <p:cNvPicPr>
            <a:picLocks noChangeAspect="1"/>
          </p:cNvPicPr>
          <p:nvPr/>
        </p:nvPicPr>
        <p:blipFill>
          <a:blip r:embed="rId3"/>
          <a:stretch>
            <a:fillRect/>
          </a:stretch>
        </p:blipFill>
        <p:spPr>
          <a:xfrm>
            <a:off x="0" y="1373275"/>
            <a:ext cx="7251528" cy="5340879"/>
          </a:xfrm>
          <a:prstGeom prst="rect">
            <a:avLst/>
          </a:prstGeom>
        </p:spPr>
      </p:pic>
    </p:spTree>
    <p:extLst>
      <p:ext uri="{BB962C8B-B14F-4D97-AF65-F5344CB8AC3E}">
        <p14:creationId xmlns:p14="http://schemas.microsoft.com/office/powerpoint/2010/main" val="986633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19A9B9-D9B3-CB44-90DC-393786628422}"/>
              </a:ext>
            </a:extLst>
          </p:cNvPr>
          <p:cNvSpPr>
            <a:spLocks noGrp="1"/>
          </p:cNvSpPr>
          <p:nvPr>
            <p:ph type="title"/>
          </p:nvPr>
        </p:nvSpPr>
        <p:spPr>
          <a:xfrm>
            <a:off x="146222" y="-81682"/>
            <a:ext cx="10515600" cy="1325563"/>
          </a:xfrm>
        </p:spPr>
        <p:txBody>
          <a:bodyPr/>
          <a:lstStyle/>
          <a:p>
            <a:r>
              <a:rPr kumimoji="1" lang="en-US" altLang="zh-CN" dirty="0"/>
              <a:t>cgroup</a:t>
            </a:r>
            <a:endParaRPr kumimoji="1" lang="zh-CN" altLang="en-US" dirty="0"/>
          </a:p>
        </p:txBody>
      </p:sp>
      <p:pic>
        <p:nvPicPr>
          <p:cNvPr id="4" name="图片 3">
            <a:extLst>
              <a:ext uri="{FF2B5EF4-FFF2-40B4-BE49-F238E27FC236}">
                <a16:creationId xmlns:a16="http://schemas.microsoft.com/office/drawing/2014/main" id="{4149FA79-08D2-E74A-80E8-EBDC336BB0C7}"/>
              </a:ext>
            </a:extLst>
          </p:cNvPr>
          <p:cNvPicPr>
            <a:picLocks noChangeAspect="1"/>
          </p:cNvPicPr>
          <p:nvPr/>
        </p:nvPicPr>
        <p:blipFill>
          <a:blip r:embed="rId2"/>
          <a:stretch>
            <a:fillRect/>
          </a:stretch>
        </p:blipFill>
        <p:spPr>
          <a:xfrm>
            <a:off x="6871032" y="924816"/>
            <a:ext cx="5320968" cy="1637768"/>
          </a:xfrm>
          <a:prstGeom prst="rect">
            <a:avLst/>
          </a:prstGeom>
        </p:spPr>
      </p:pic>
      <p:pic>
        <p:nvPicPr>
          <p:cNvPr id="5" name="图片 4">
            <a:extLst>
              <a:ext uri="{FF2B5EF4-FFF2-40B4-BE49-F238E27FC236}">
                <a16:creationId xmlns:a16="http://schemas.microsoft.com/office/drawing/2014/main" id="{671225F3-74C0-954E-A2E1-C06B7AAE4E2E}"/>
              </a:ext>
            </a:extLst>
          </p:cNvPr>
          <p:cNvPicPr>
            <a:picLocks noChangeAspect="1"/>
          </p:cNvPicPr>
          <p:nvPr/>
        </p:nvPicPr>
        <p:blipFill>
          <a:blip r:embed="rId3"/>
          <a:stretch>
            <a:fillRect/>
          </a:stretch>
        </p:blipFill>
        <p:spPr>
          <a:xfrm>
            <a:off x="0" y="1054141"/>
            <a:ext cx="6890093" cy="5415984"/>
          </a:xfrm>
          <a:prstGeom prst="rect">
            <a:avLst/>
          </a:prstGeom>
        </p:spPr>
      </p:pic>
      <p:sp>
        <p:nvSpPr>
          <p:cNvPr id="3" name="矩形 2">
            <a:extLst>
              <a:ext uri="{FF2B5EF4-FFF2-40B4-BE49-F238E27FC236}">
                <a16:creationId xmlns:a16="http://schemas.microsoft.com/office/drawing/2014/main" id="{2081DC49-2E9E-934E-B1A1-4FA29996920D}"/>
              </a:ext>
            </a:extLst>
          </p:cNvPr>
          <p:cNvSpPr/>
          <p:nvPr/>
        </p:nvSpPr>
        <p:spPr>
          <a:xfrm>
            <a:off x="6855006" y="3186388"/>
            <a:ext cx="5060576" cy="646331"/>
          </a:xfrm>
          <a:prstGeom prst="rect">
            <a:avLst/>
          </a:prstGeom>
        </p:spPr>
        <p:txBody>
          <a:bodyPr wrap="square">
            <a:spAutoFit/>
          </a:bodyPr>
          <a:lstStyle/>
          <a:p>
            <a:r>
              <a:rPr lang="en" altLang="zh-CN" dirty="0">
                <a:latin typeface="Helvetica" pitchFamily="2" charset="0"/>
              </a:rPr>
              <a:t>Each process: /proc/</a:t>
            </a:r>
            <a:r>
              <a:rPr lang="en" altLang="zh-CN" dirty="0" err="1">
                <a:latin typeface="Helvetica" pitchFamily="2" charset="0"/>
              </a:rPr>
              <a:t>pid</a:t>
            </a:r>
            <a:r>
              <a:rPr lang="en" altLang="zh-CN" dirty="0">
                <a:latin typeface="Helvetica" pitchFamily="2" charset="0"/>
              </a:rPr>
              <a:t>/</a:t>
            </a:r>
            <a:r>
              <a:rPr lang="en" altLang="zh-CN" dirty="0" err="1">
                <a:latin typeface="Helvetica" pitchFamily="2" charset="0"/>
              </a:rPr>
              <a:t>cgroup</a:t>
            </a:r>
            <a:r>
              <a:rPr lang="en" altLang="zh-CN" dirty="0">
                <a:latin typeface="Helvetica" pitchFamily="2" charset="0"/>
              </a:rPr>
              <a:t>.</a:t>
            </a:r>
          </a:p>
          <a:p>
            <a:r>
              <a:rPr lang="en" altLang="zh-CN" dirty="0">
                <a:latin typeface="Helvetica" pitchFamily="2" charset="0"/>
              </a:rPr>
              <a:t>System-wide: /proc/</a:t>
            </a:r>
            <a:r>
              <a:rPr lang="en" altLang="zh-CN" dirty="0" err="1">
                <a:latin typeface="Helvetica" pitchFamily="2" charset="0"/>
              </a:rPr>
              <a:t>cgroups</a:t>
            </a:r>
            <a:endParaRPr lang="en" altLang="zh-CN" dirty="0">
              <a:effectLst/>
              <a:latin typeface="Helvetica" pitchFamily="2" charset="0"/>
            </a:endParaRPr>
          </a:p>
        </p:txBody>
      </p:sp>
    </p:spTree>
    <p:extLst>
      <p:ext uri="{BB962C8B-B14F-4D97-AF65-F5344CB8AC3E}">
        <p14:creationId xmlns:p14="http://schemas.microsoft.com/office/powerpoint/2010/main" val="9343284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58F121-5DEB-0240-98E6-503A726244F8}"/>
              </a:ext>
            </a:extLst>
          </p:cNvPr>
          <p:cNvSpPr>
            <a:spLocks noGrp="1"/>
          </p:cNvSpPr>
          <p:nvPr>
            <p:ph type="title"/>
          </p:nvPr>
        </p:nvSpPr>
        <p:spPr/>
        <p:txBody>
          <a:bodyPr/>
          <a:lstStyle/>
          <a:p>
            <a:r>
              <a:rPr kumimoji="1" lang="en-US" altLang="zh-CN" dirty="0"/>
              <a:t>Filesystem</a:t>
            </a:r>
            <a:endParaRPr kumimoji="1" lang="zh-CN" altLang="en-US" dirty="0"/>
          </a:p>
        </p:txBody>
      </p:sp>
      <p:pic>
        <p:nvPicPr>
          <p:cNvPr id="4" name="图片 3">
            <a:extLst>
              <a:ext uri="{FF2B5EF4-FFF2-40B4-BE49-F238E27FC236}">
                <a16:creationId xmlns:a16="http://schemas.microsoft.com/office/drawing/2014/main" id="{2DB6E601-DEEA-6E40-AE95-1B33B12F15D6}"/>
              </a:ext>
            </a:extLst>
          </p:cNvPr>
          <p:cNvPicPr>
            <a:picLocks noChangeAspect="1"/>
          </p:cNvPicPr>
          <p:nvPr/>
        </p:nvPicPr>
        <p:blipFill>
          <a:blip r:embed="rId2"/>
          <a:stretch>
            <a:fillRect/>
          </a:stretch>
        </p:blipFill>
        <p:spPr>
          <a:xfrm>
            <a:off x="838200" y="1925594"/>
            <a:ext cx="10325100" cy="4267200"/>
          </a:xfrm>
          <a:prstGeom prst="rect">
            <a:avLst/>
          </a:prstGeom>
        </p:spPr>
      </p:pic>
    </p:spTree>
    <p:extLst>
      <p:ext uri="{BB962C8B-B14F-4D97-AF65-F5344CB8AC3E}">
        <p14:creationId xmlns:p14="http://schemas.microsoft.com/office/powerpoint/2010/main" val="1207516908"/>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5267</TotalTime>
  <Words>1469</Words>
  <Application>Microsoft Macintosh PowerPoint</Application>
  <PresentationFormat>宽屏</PresentationFormat>
  <Paragraphs>312</Paragraphs>
  <Slides>29</Slides>
  <Notes>14</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29</vt:i4>
      </vt:variant>
    </vt:vector>
  </HeadingPairs>
  <TitlesOfParts>
    <vt:vector size="40" baseType="lpstr">
      <vt:lpstr>等线</vt:lpstr>
      <vt:lpstr>等线 Light</vt:lpstr>
      <vt:lpstr>Arial</vt:lpstr>
      <vt:lpstr>Consolas</vt:lpstr>
      <vt:lpstr>Helvetica</vt:lpstr>
      <vt:lpstr>Helvetica Neue</vt:lpstr>
      <vt:lpstr>Roboto</vt:lpstr>
      <vt:lpstr>Roboto Black</vt:lpstr>
      <vt:lpstr>Roboto Light</vt:lpstr>
      <vt:lpstr>Roboto Medium</vt:lpstr>
      <vt:lpstr>Office 主题​​</vt:lpstr>
      <vt:lpstr>Kubernetes Runtimes &amp; Kata Container</vt:lpstr>
      <vt:lpstr>K8s Overview</vt:lpstr>
      <vt:lpstr>K8s runtime overview</vt:lpstr>
      <vt:lpstr>Config CRI</vt:lpstr>
      <vt:lpstr>Config OCI</vt:lpstr>
      <vt:lpstr>Container history</vt:lpstr>
      <vt:lpstr>Namespace</vt:lpstr>
      <vt:lpstr>cgroup</vt:lpstr>
      <vt:lpstr>Filesystem</vt:lpstr>
      <vt:lpstr>Docker Containers</vt:lpstr>
      <vt:lpstr>Docker Containers (cont)</vt:lpstr>
      <vt:lpstr>Orchestration platforms</vt:lpstr>
      <vt:lpstr>Fleet</vt:lpstr>
      <vt:lpstr>OCI &amp; CRI &amp; CNCF</vt:lpstr>
      <vt:lpstr>CNCF Members</vt:lpstr>
      <vt:lpstr>CNCF Landscape</vt:lpstr>
      <vt:lpstr>CRI</vt:lpstr>
      <vt:lpstr>OCI</vt:lpstr>
      <vt:lpstr>OCI members</vt:lpstr>
      <vt:lpstr>Kata Container</vt:lpstr>
      <vt:lpstr>Healthy Growing Community </vt:lpstr>
      <vt:lpstr>How it works</vt:lpstr>
      <vt:lpstr>Seamless integration</vt:lpstr>
      <vt:lpstr>Multi-tenant Kubernetes example</vt:lpstr>
      <vt:lpstr>Speed of a container</vt:lpstr>
      <vt:lpstr>Kata Containers integration with Docker, Kubernetes, and OpenStack</vt:lpstr>
      <vt:lpstr>Kubernetes Containerd v2 shim integration  Kata Containers v1.5 and later </vt:lpstr>
      <vt:lpstr>Evolution</vt:lpstr>
      <vt:lpstr>Future of Kata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Kubernetes runtimes</dc:title>
  <dc:creator>QI FENG HUO</dc:creator>
  <cp:lastModifiedBy>QI FENG HUO</cp:lastModifiedBy>
  <cp:revision>63</cp:revision>
  <dcterms:created xsi:type="dcterms:W3CDTF">2021-07-09T06:17:19Z</dcterms:created>
  <dcterms:modified xsi:type="dcterms:W3CDTF">2021-09-09T07:46:54Z</dcterms:modified>
</cp:coreProperties>
</file>